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67"/>
  </p:sldMasterIdLst>
  <p:notesMasterIdLst>
    <p:notesMasterId r:id="rId98"/>
  </p:notesMasterIdLst>
  <p:handoutMasterIdLst>
    <p:handoutMasterId r:id="rId99"/>
  </p:handoutMasterIdLst>
  <p:sldIdLst>
    <p:sldId id="256" r:id="rId68"/>
    <p:sldId id="261" r:id="rId69"/>
    <p:sldId id="264" r:id="rId70"/>
    <p:sldId id="285" r:id="rId71"/>
    <p:sldId id="265" r:id="rId72"/>
    <p:sldId id="511" r:id="rId73"/>
    <p:sldId id="266" r:id="rId74"/>
    <p:sldId id="267" r:id="rId75"/>
    <p:sldId id="268" r:id="rId76"/>
    <p:sldId id="271" r:id="rId77"/>
    <p:sldId id="272" r:id="rId78"/>
    <p:sldId id="273" r:id="rId79"/>
    <p:sldId id="274" r:id="rId80"/>
    <p:sldId id="269" r:id="rId81"/>
    <p:sldId id="275" r:id="rId82"/>
    <p:sldId id="270" r:id="rId83"/>
    <p:sldId id="276" r:id="rId84"/>
    <p:sldId id="279" r:id="rId85"/>
    <p:sldId id="277" r:id="rId86"/>
    <p:sldId id="278" r:id="rId87"/>
    <p:sldId id="280" r:id="rId88"/>
    <p:sldId id="281" r:id="rId89"/>
    <p:sldId id="282" r:id="rId90"/>
    <p:sldId id="283" r:id="rId91"/>
    <p:sldId id="284" r:id="rId92"/>
    <p:sldId id="288" r:id="rId93"/>
    <p:sldId id="289" r:id="rId94"/>
    <p:sldId id="390" r:id="rId95"/>
    <p:sldId id="510" r:id="rId96"/>
    <p:sldId id="287" r:id="rId97"/>
  </p:sldIdLst>
  <p:sldSz cx="12192000" cy="6858000"/>
  <p:notesSz cx="6858000" cy="9144000"/>
  <p:embeddedFontLst>
    <p:embeddedFont>
      <p:font typeface="Sweco Sans" panose="020B0604020202020204" charset="0"/>
      <p:regular r:id="rId100"/>
      <p:bold r:id="rId101"/>
      <p:italic r:id="rId102"/>
      <p:boldItalic r:id="rId103"/>
    </p:embeddedFont>
  </p:embeddedFontLst>
  <p:custDataLst>
    <p:tags r:id="rId10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+ Title Section" id="{67D7EC4A-8FFB-47FA-8AAF-9642EAD29776}">
          <p14:sldIdLst>
            <p14:sldId id="256"/>
            <p14:sldId id="261"/>
            <p14:sldId id="264"/>
            <p14:sldId id="285"/>
            <p14:sldId id="265"/>
            <p14:sldId id="511"/>
            <p14:sldId id="266"/>
            <p14:sldId id="267"/>
            <p14:sldId id="268"/>
            <p14:sldId id="271"/>
            <p14:sldId id="272"/>
            <p14:sldId id="273"/>
            <p14:sldId id="274"/>
            <p14:sldId id="269"/>
            <p14:sldId id="275"/>
            <p14:sldId id="270"/>
            <p14:sldId id="276"/>
            <p14:sldId id="279"/>
            <p14:sldId id="277"/>
            <p14:sldId id="278"/>
            <p14:sldId id="280"/>
            <p14:sldId id="281"/>
            <p14:sldId id="282"/>
            <p14:sldId id="283"/>
            <p14:sldId id="284"/>
            <p14:sldId id="288"/>
            <p14:sldId id="289"/>
            <p14:sldId id="390"/>
            <p14:sldId id="510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568" autoAdjust="0"/>
  </p:normalViewPr>
  <p:slideViewPr>
    <p:cSldViewPr snapToGrid="0" showGuides="1">
      <p:cViewPr varScale="1">
        <p:scale>
          <a:sx n="112" d="100"/>
          <a:sy n="112" d="100"/>
        </p:scale>
        <p:origin x="55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6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slide" Target="slides/slide1.xml"/><Relationship Id="rId84" Type="http://schemas.openxmlformats.org/officeDocument/2006/relationships/slide" Target="slides/slide17.xml"/><Relationship Id="rId89" Type="http://schemas.openxmlformats.org/officeDocument/2006/relationships/slide" Target="slides/slide22.xml"/><Relationship Id="rId16" Type="http://schemas.openxmlformats.org/officeDocument/2006/relationships/customXml" Target="../customXml/item16.xml"/><Relationship Id="rId107" Type="http://schemas.openxmlformats.org/officeDocument/2006/relationships/theme" Target="theme/theme1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slide" Target="slides/slide7.xml"/><Relationship Id="rId79" Type="http://schemas.openxmlformats.org/officeDocument/2006/relationships/slide" Target="slides/slide12.xml"/><Relationship Id="rId102" Type="http://schemas.openxmlformats.org/officeDocument/2006/relationships/font" Target="fonts/font3.fntdata"/><Relationship Id="rId5" Type="http://schemas.openxmlformats.org/officeDocument/2006/relationships/customXml" Target="../customXml/item5.xml"/><Relationship Id="rId90" Type="http://schemas.openxmlformats.org/officeDocument/2006/relationships/slide" Target="slides/slide23.xml"/><Relationship Id="rId95" Type="http://schemas.openxmlformats.org/officeDocument/2006/relationships/slide" Target="slides/slide28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slide" Target="slides/slide2.xml"/><Relationship Id="rId80" Type="http://schemas.openxmlformats.org/officeDocument/2006/relationships/slide" Target="slides/slide13.xml"/><Relationship Id="rId85" Type="http://schemas.openxmlformats.org/officeDocument/2006/relationships/slide" Target="slides/slide18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font" Target="fonts/font4.fntdata"/><Relationship Id="rId108" Type="http://schemas.openxmlformats.org/officeDocument/2006/relationships/tableStyles" Target="tableStyle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slide" Target="slides/slide3.xml"/><Relationship Id="rId75" Type="http://schemas.openxmlformats.org/officeDocument/2006/relationships/slide" Target="slides/slide8.xml"/><Relationship Id="rId83" Type="http://schemas.openxmlformats.org/officeDocument/2006/relationships/slide" Target="slides/slide16.xml"/><Relationship Id="rId88" Type="http://schemas.openxmlformats.org/officeDocument/2006/relationships/slide" Target="slides/slide21.xml"/><Relationship Id="rId91" Type="http://schemas.openxmlformats.org/officeDocument/2006/relationships/slide" Target="slides/slide24.xml"/><Relationship Id="rId96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6" Type="http://schemas.openxmlformats.org/officeDocument/2006/relationships/viewProps" Target="viewProps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" Target="slides/slide6.xml"/><Relationship Id="rId78" Type="http://schemas.openxmlformats.org/officeDocument/2006/relationships/slide" Target="slides/slide11.xml"/><Relationship Id="rId81" Type="http://schemas.openxmlformats.org/officeDocument/2006/relationships/slide" Target="slides/slide14.xml"/><Relationship Id="rId86" Type="http://schemas.openxmlformats.org/officeDocument/2006/relationships/slide" Target="slides/slide19.xml"/><Relationship Id="rId94" Type="http://schemas.openxmlformats.org/officeDocument/2006/relationships/slide" Target="slides/slide27.xml"/><Relationship Id="rId99" Type="http://schemas.openxmlformats.org/officeDocument/2006/relationships/handoutMaster" Target="handoutMasters/handoutMaster1.xml"/><Relationship Id="rId101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9.xml"/><Relationship Id="rId97" Type="http://schemas.openxmlformats.org/officeDocument/2006/relationships/slide" Target="slides/slide30.xml"/><Relationship Id="rId104" Type="http://schemas.openxmlformats.org/officeDocument/2006/relationships/tags" Target="tags/tag1.xml"/><Relationship Id="rId7" Type="http://schemas.openxmlformats.org/officeDocument/2006/relationships/customXml" Target="../customXml/item7.xml"/><Relationship Id="rId71" Type="http://schemas.openxmlformats.org/officeDocument/2006/relationships/slide" Target="slides/slide4.xml"/><Relationship Id="rId92" Type="http://schemas.openxmlformats.org/officeDocument/2006/relationships/slide" Target="slides/slide25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slide" Target="slides/slide20.xml"/><Relationship Id="rId61" Type="http://schemas.openxmlformats.org/officeDocument/2006/relationships/customXml" Target="../customXml/item61.xml"/><Relationship Id="rId82" Type="http://schemas.openxmlformats.org/officeDocument/2006/relationships/slide" Target="slides/slide15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slide" Target="slides/slide10.xml"/><Relationship Id="rId100" Type="http://schemas.openxmlformats.org/officeDocument/2006/relationships/font" Target="fonts/font1.fntdata"/><Relationship Id="rId105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" Target="slides/slide5.xml"/><Relationship Id="rId93" Type="http://schemas.openxmlformats.org/officeDocument/2006/relationships/slide" Target="slides/slide26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AE845206-9D4B-4268-8A29-9556DF4E22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20 December 2022</a:t>
            </a:fld>
            <a:endParaRPr lang="en-GB" sz="800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F349B49-B9DF-4BAC-A781-810C4D36F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60535" y="8570490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sz="800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4B53B10D-D604-4E2D-B18E-A2B8163CC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46366" y="8752305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sp>
        <p:nvSpPr>
          <p:cNvPr id="13" name="Header Placeholder 12">
            <a:extLst>
              <a:ext uri="{FF2B5EF4-FFF2-40B4-BE49-F238E27FC236}">
                <a16:creationId xmlns:a16="http://schemas.microsoft.com/office/drawing/2014/main" id="{0225AF11-4B47-41F0-B130-3DC91DD6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46366" y="8570490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B633F08-F507-460F-9D27-2F659DDD4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741" y="360000"/>
            <a:ext cx="905388" cy="2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tes Placeholder 7">
            <a:extLst>
              <a:ext uri="{FF2B5EF4-FFF2-40B4-BE49-F238E27FC236}">
                <a16:creationId xmlns:a16="http://schemas.microsoft.com/office/drawing/2014/main" id="{ED603FBB-C012-44F8-8D4E-1E5BCC63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Slide Image Placeholder 11">
            <a:extLst>
              <a:ext uri="{FF2B5EF4-FFF2-40B4-BE49-F238E27FC236}">
                <a16:creationId xmlns:a16="http://schemas.microsoft.com/office/drawing/2014/main" id="{CE09EA81-6923-4332-8C9E-30AE045AFB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0000" y="1479581"/>
            <a:ext cx="6138000" cy="345247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7" name="Date Placeholder 8">
            <a:extLst>
              <a:ext uri="{FF2B5EF4-FFF2-40B4-BE49-F238E27FC236}">
                <a16:creationId xmlns:a16="http://schemas.microsoft.com/office/drawing/2014/main" id="{8EBAC05E-8F24-4752-8343-003B6B511F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20 December 2022</a:t>
            </a:fld>
            <a:endParaRPr lang="en-GB" sz="800" dirty="0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1D693BA3-BE27-457C-84EF-2CE89AE4D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60535" y="8570490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sz="800"/>
          </a:p>
        </p:txBody>
      </p:sp>
      <p:sp>
        <p:nvSpPr>
          <p:cNvPr id="19" name="Footer Placeholder 10">
            <a:extLst>
              <a:ext uri="{FF2B5EF4-FFF2-40B4-BE49-F238E27FC236}">
                <a16:creationId xmlns:a16="http://schemas.microsoft.com/office/drawing/2014/main" id="{F71DC945-9758-4703-A041-B00CC90596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3656" y="8752305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20" name="Header Placeholder 12">
            <a:extLst>
              <a:ext uri="{FF2B5EF4-FFF2-40B4-BE49-F238E27FC236}">
                <a16:creationId xmlns:a16="http://schemas.microsoft.com/office/drawing/2014/main" id="{9AA08409-7D69-4F6B-8F0E-3BF399AD47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3656" y="8570490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9CDBCA-8972-4EBD-9FAA-639E756D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2612" y="360000"/>
            <a:ext cx="905388" cy="2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082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524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0949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272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085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596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669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611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118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812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50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065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884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220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518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7185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06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155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760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943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953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007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240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109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786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46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10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AF14680-7A7E-4379-8764-BB8B2A4C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8E247043-C489-4096-BF75-05F3BA15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91B48656-43F6-4751-AF76-D756D212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Background">
            <a:extLst>
              <a:ext uri="{FF2B5EF4-FFF2-40B4-BE49-F238E27FC236}">
                <a16:creationId xmlns:a16="http://schemas.microsoft.com/office/drawing/2014/main" id="{C7E9F5BD-6151-439B-A7C3-C97281E0EC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/>
            </a:lvl1pPr>
          </a:lstStyle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nl-BE" dirty="0"/>
              <a:t>Click to add subtitle</a:t>
            </a:r>
            <a:endParaRPr lang="nl-BE"/>
          </a:p>
        </p:txBody>
      </p:sp>
      <p:sp>
        <p:nvSpPr>
          <p:cNvPr id="12" name="date" descr="{&quot;templafy&quot;:{&quot;id&quot;:&quot;90301ada-e829-4966-8618-d9ac10345516&quot;}}" title="Form.Date">
            <a:extLst>
              <a:ext uri="{FF2B5EF4-FFF2-40B4-BE49-F238E27FC236}">
                <a16:creationId xmlns:a16="http://schemas.microsoft.com/office/drawing/2014/main" id="{B9E047D3-7512-430E-BCB6-41EB65B73DD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4" name="text" descr="{&quot;templafy&quot;:{&quot;id&quot;:&quot;c1b72d19-7ed9-4429-a1bb-b58bf36728d0&quot;}}" title="Form.TitlePresentation">
            <a:extLst>
              <a:ext uri="{FF2B5EF4-FFF2-40B4-BE49-F238E27FC236}">
                <a16:creationId xmlns:a16="http://schemas.microsoft.com/office/drawing/2014/main" id="{F8574BAD-E84D-421E-A240-F36DB0345E16}"/>
              </a:ext>
            </a:extLst>
          </p:cNvPr>
          <p:cNvSpPr/>
          <p:nvPr userDrawn="1"/>
        </p:nvSpPr>
        <p:spPr bwMode="black"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1" name="sweco web" descr="{&quot;templafy&quot;:{&quot;id&quot;:&quot;2e60daeb-0789-4d16-8a39-4dc5cfaa9b5a&quot;}}">
            <a:extLst>
              <a:ext uri="{FF2B5EF4-FFF2-40B4-BE49-F238E27FC236}">
                <a16:creationId xmlns:a16="http://schemas.microsoft.com/office/drawing/2014/main" id="{01732822-FFB2-4E61-8128-5F297FE68ADC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r>
              <a:rPr lang="nl-BE" b="0" dirty="0">
                <a:solidFill>
                  <a:schemeClr val="tx1"/>
                </a:solidFill>
              </a:rPr>
              <a:t>swecobelgium.be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8EEFA0EB-9A5C-4F8B-A1C5-385FEF9A11CA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9499601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nl-BE" noProof="0" dirty="0"/>
              <a:t>Click to add breaker title</a:t>
            </a:r>
            <a:endParaRPr lang="nl-BE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5" name="date" descr="{&quot;templafy&quot;:{&quot;id&quot;:&quot;2acef316-f6f1-4017-b7bc-97dff91c3d76&quot;}}" title="Form.Date">
            <a:extLst>
              <a:ext uri="{FF2B5EF4-FFF2-40B4-BE49-F238E27FC236}">
                <a16:creationId xmlns:a16="http://schemas.microsoft.com/office/drawing/2014/main" id="{2056C585-1B85-4FCF-8CB7-EB057D3E1D45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0" name="text" descr="{&quot;templafy&quot;:{&quot;id&quot;:&quot;046b586a-4258-4657-8c82-39cd7bb2ef1d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D766979-17F1-7FA5-68F4-F67EE70409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8EEFA0EB-9A5C-4F8B-A1C5-385FEF9A11CA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9499601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nl-BE" noProof="0" dirty="0"/>
              <a:t>Click to add breaker title</a:t>
            </a:r>
            <a:endParaRPr lang="nl-BE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5" name="date" descr="{&quot;templafy&quot;:{&quot;id&quot;:&quot;0ade3336-e10f-4668-8e1b-c9380f67d4f7&quot;}}" title="Form.Date">
            <a:extLst>
              <a:ext uri="{FF2B5EF4-FFF2-40B4-BE49-F238E27FC236}">
                <a16:creationId xmlns:a16="http://schemas.microsoft.com/office/drawing/2014/main" id="{2056C585-1B85-4FCF-8CB7-EB057D3E1D45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0" name="text" descr="{&quot;templafy&quot;:{&quot;id&quot;:&quot;2343f1c6-87e8-4f7f-89c8-d2018619d8fc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CA0920-7083-7DB9-BEC4-C5B789F17B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13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68FE11DF-5D8D-4045-A301-EF006678CBB9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7524000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nl-BE" noProof="0" dirty="0"/>
              <a:t>Click to add breaker title</a:t>
            </a:r>
            <a:endParaRPr lang="nl-BE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6" name="date" descr="{&quot;templafy&quot;:{&quot;id&quot;:&quot;ec304f7f-f580-4115-a5b5-c0fcf13e7e78&quot;}}" title="Form.Date">
            <a:extLst>
              <a:ext uri="{FF2B5EF4-FFF2-40B4-BE49-F238E27FC236}">
                <a16:creationId xmlns:a16="http://schemas.microsoft.com/office/drawing/2014/main" id="{1AAB547A-018E-4F0F-A517-8D0872F04594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0" name="text" descr="{&quot;templafy&quot;:{&quot;id&quot;:&quot;3cf6c231-187e-4423-9ff2-6b3d8db00a17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64BCBD-3805-6FF8-BAFA-EDBB826866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45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68FE11DF-5D8D-4045-A301-EF006678CBB9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49" y="1440000"/>
            <a:ext cx="7524000" cy="4683600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nl-BE" noProof="0" dirty="0"/>
              <a:t>Click to add breaker title</a:t>
            </a:r>
            <a:endParaRPr lang="nl-BE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844358F-5F4C-43F3-8C34-5A19F0560FE2}"/>
              </a:ext>
            </a:extLst>
          </p:cNvPr>
          <p:cNvSpPr txBox="1">
            <a:spLocks/>
          </p:cNvSpPr>
          <p:nvPr userDrawn="1"/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6" name="date" descr="{&quot;templafy&quot;:{&quot;id&quot;:&quot;af32394a-15b6-450d-93e8-0f47b388b586&quot;}}" title="Form.Date">
            <a:extLst>
              <a:ext uri="{FF2B5EF4-FFF2-40B4-BE49-F238E27FC236}">
                <a16:creationId xmlns:a16="http://schemas.microsoft.com/office/drawing/2014/main" id="{1AAB547A-018E-4F0F-A517-8D0872F04594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0" name="text" descr="{&quot;templafy&quot;:{&quot;id&quot;:&quot;c304cd10-56f5-4433-a3f4-0b351be59487&quot;}}" title="Form.TitlePresentation">
            <a:extLst>
              <a:ext uri="{FF2B5EF4-FFF2-40B4-BE49-F238E27FC236}">
                <a16:creationId xmlns:a16="http://schemas.microsoft.com/office/drawing/2014/main" id="{B92F7F3F-CAC8-413C-A0E1-37671463253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DC64DF6-A95A-CEF9-2717-0CC9824B11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01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122DDE0-C30C-4FC2-A483-1DADE324D32E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451" y="719138"/>
            <a:ext cx="9501188" cy="1080000"/>
          </a:xfrm>
        </p:spPr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30447" y="2159000"/>
            <a:ext cx="9501189" cy="3979862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49188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B3BB7AE9-051A-4813-9095-A0EB7657787D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0"/>
            <a:ext cx="5556250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387" y="2159000"/>
            <a:ext cx="5556249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EE5B25AD-1F7A-4D98-A00F-0E69A8BFCC1D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0"/>
            <a:ext cx="2598738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2159000"/>
            <a:ext cx="8513761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34998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1B582EFA-60C8-43F4-9656-D624DC1CBD03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4" y="2159000"/>
            <a:ext cx="8513763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32900" y="2159000"/>
            <a:ext cx="2598736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4385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picture and ca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05F2CBD5-6B54-4620-A7D1-03F360F1B3BA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32900" y="2159000"/>
            <a:ext cx="2598737" cy="3978276"/>
          </a:xfrm>
        </p:spPr>
        <p:txBody>
          <a:bodyPr tIns="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nl-BE" dirty="0"/>
              <a:t>Click here and insert picture </a:t>
            </a:r>
            <a:br>
              <a:rPr lang="en-GB" dirty="0"/>
            </a:br>
            <a:r>
              <a:rPr lang="nl-BE" dirty="0"/>
              <a:t>via Sweco PickIt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450" y="719138"/>
            <a:ext cx="9501188" cy="1080000"/>
          </a:xfrm>
        </p:spPr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30450" y="2159000"/>
            <a:ext cx="4570414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AF3B42-B46E-4E37-9811-3B8B805CA56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7261225" y="2159000"/>
            <a:ext cx="1611314" cy="3978276"/>
          </a:xfrm>
        </p:spPr>
        <p:txBody>
          <a:bodyPr vert="horz"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 marL="270000" indent="-270000">
              <a:spcAft>
                <a:spcPts val="600"/>
              </a:spcAft>
              <a:buFont typeface="Sweco Sans" panose="00000500000000000000" pitchFamily="2" charset="0"/>
              <a:buChar char="•"/>
              <a:defRPr b="0"/>
            </a:lvl4pPr>
            <a:lvl5pPr marL="540000" indent="-270000">
              <a:buFont typeface="Sweco Sans" panose="00000500000000000000" pitchFamily="2" charset="0"/>
              <a:buChar char="•"/>
              <a:defRPr/>
            </a:lvl5pPr>
            <a:lvl6pPr marL="810000" indent="-270000"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spcAft>
                <a:spcPts val="1200"/>
              </a:spcAft>
              <a:defRPr sz="1600"/>
            </a:lvl7pPr>
            <a:lvl8pPr>
              <a:lnSpc>
                <a:spcPct val="100000"/>
              </a:lnSpc>
              <a:spcAft>
                <a:spcPts val="1200"/>
              </a:spcAft>
              <a:defRPr sz="1600"/>
            </a:lvl8pPr>
          </a:lstStyle>
          <a:p>
            <a:pPr lvl="0"/>
            <a:r>
              <a:rPr lang="nl-BE" dirty="0"/>
              <a:t>Click to add caption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, picture and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3460604-947A-4737-A666-20E0661C9C1D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358775"/>
            <a:ext cx="5734800" cy="6138863"/>
          </a:xfrm>
          <a:solidFill>
            <a:schemeClr val="bg1">
              <a:lumMod val="95000"/>
            </a:schemeClr>
          </a:solidFill>
        </p:spPr>
        <p:txBody>
          <a:bodyPr tIns="0" anchor="t" anchorCtr="0"/>
          <a:lstStyle>
            <a:lvl1pPr marL="0" indent="0" algn="ctr">
              <a:buNone/>
              <a:defRPr sz="1600"/>
            </a:lvl1pPr>
          </a:lstStyle>
          <a:p>
            <a:r>
              <a:rPr lang="nl-BE" dirty="0"/>
              <a:t>Click here and insert picture via Sweco PickIt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719138"/>
            <a:ext cx="5374800" cy="1080000"/>
          </a:xfrm>
        </p:spPr>
        <p:txBody>
          <a:bodyPr/>
          <a:lstStyle/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2159000"/>
            <a:ext cx="5374800" cy="3978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AF3B42-B46E-4E37-9811-3B8B805CA561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9232900" y="719138"/>
            <a:ext cx="2235199" cy="5418138"/>
          </a:xfrm>
        </p:spPr>
        <p:txBody>
          <a:bodyPr vert="horz"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>
                <a:solidFill>
                  <a:schemeClr val="bg1"/>
                </a:solidFill>
              </a:defRPr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>
                <a:solidFill>
                  <a:schemeClr val="bg1"/>
                </a:solidFill>
              </a:defRPr>
            </a:lvl2pPr>
            <a:lvl3pPr marL="180000" indent="-180000">
              <a:lnSpc>
                <a:spcPct val="120000"/>
              </a:lnSpc>
              <a:buClrTx/>
              <a:buFont typeface="Sweco Sans" panose="00000500000000000000" pitchFamily="2" charset="0"/>
              <a:buChar char="•"/>
              <a:defRPr sz="1000">
                <a:solidFill>
                  <a:schemeClr val="bg1"/>
                </a:solidFill>
              </a:defRPr>
            </a:lvl3pPr>
            <a:lvl4pPr marL="270000" indent="-270000">
              <a:spcAft>
                <a:spcPts val="600"/>
              </a:spcAft>
              <a:buFont typeface="Sweco Sans" panose="00000500000000000000" pitchFamily="2" charset="0"/>
              <a:buChar char="•"/>
              <a:defRPr b="0"/>
            </a:lvl4pPr>
            <a:lvl5pPr marL="540000" indent="-270000">
              <a:buFont typeface="Sweco Sans" panose="00000500000000000000" pitchFamily="2" charset="0"/>
              <a:buChar char="•"/>
              <a:defRPr/>
            </a:lvl5pPr>
            <a:lvl6pPr marL="810000" indent="-270000">
              <a:lnSpc>
                <a:spcPct val="100000"/>
              </a:lnSpc>
              <a:defRPr sz="1600"/>
            </a:lvl6pPr>
            <a:lvl7pPr>
              <a:lnSpc>
                <a:spcPct val="100000"/>
              </a:lnSpc>
              <a:spcAft>
                <a:spcPts val="1200"/>
              </a:spcAft>
              <a:defRPr sz="1600"/>
            </a:lvl7pPr>
            <a:lvl8pPr>
              <a:lnSpc>
                <a:spcPct val="100000"/>
              </a:lnSpc>
              <a:spcAft>
                <a:spcPts val="1200"/>
              </a:spcAft>
              <a:defRPr sz="1600"/>
            </a:lvl8pPr>
          </a:lstStyle>
          <a:p>
            <a:pPr lvl="0"/>
            <a:r>
              <a:rPr lang="nl-BE" dirty="0"/>
              <a:t>Click to add caption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4" name="date" descr="{&quot;templafy&quot;:{&quot;id&quot;:&quot;705f3012-2579-4673-a794-0dae6e20e282&quot;}}" title="Form.Date">
            <a:extLst>
              <a:ext uri="{FF2B5EF4-FFF2-40B4-BE49-F238E27FC236}">
                <a16:creationId xmlns:a16="http://schemas.microsoft.com/office/drawing/2014/main" id="{B57B1331-54BF-4646-A2FB-E045B86D985F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3" name="text" descr="{&quot;templafy&quot;:{&quot;id&quot;:&quot;2b017a50-0de7-4b9c-8394-106990be29a5&quot;}}" title="Form.TitlePresentation">
            <a:extLst>
              <a:ext uri="{FF2B5EF4-FFF2-40B4-BE49-F238E27FC236}">
                <a16:creationId xmlns:a16="http://schemas.microsoft.com/office/drawing/2014/main" id="{31655F18-894C-497C-BB4F-3E9A1F34877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82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2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0E75943B-4360-4861-9B61-EA2D179B18C1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4530CC-870B-4CCA-A53A-7A6834AF95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0"/>
            <a:ext cx="11472862" cy="3979862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2B0324C-A039-4DA9-A64C-21861C576F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D223DB88-96E7-4BFC-A08C-3110EF06FA9A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A91361D7-EFEF-4D5A-A85B-569EBF46AC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83CB77-7128-4C5C-89ED-0DD17904CB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5" y="2159001"/>
            <a:ext cx="5556250" cy="397827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3799" y="2159000"/>
            <a:ext cx="2598738" cy="397827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32900" y="2159001"/>
            <a:ext cx="2598738" cy="397827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C5BE49-EFEB-4248-8EEA-4E4B153269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5531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C1C9F01-07D6-4B83-881C-30B8B9BD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73443B04-46A8-47D9-871F-5C917F45AAAF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E10CDE2-8DF0-4CA6-BB82-965B73B2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761A4F-B19F-47CB-9255-4EB8A61D1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2" y="2160000"/>
            <a:ext cx="5556253" cy="3978275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1 via Sweco PickIt</a:t>
            </a:r>
            <a:endParaRPr lang="nl-BE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BF1A6A6-361E-4090-8FB5-9EDB87567D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61222" y="2160000"/>
            <a:ext cx="4570415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2 via Sweco PickIt</a:t>
            </a:r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BDA0C-F09B-416F-809F-19785969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296C21-AAC0-40E4-9836-2E2A7D42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5388" y="4498181"/>
            <a:ext cx="1611312" cy="1639093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>
              <a:lnSpc>
                <a:spcPct val="120000"/>
              </a:lnSpc>
              <a:defRPr sz="1000"/>
            </a:lvl4pPr>
            <a:lvl5pPr>
              <a:lnSpc>
                <a:spcPct val="120000"/>
              </a:lnSpc>
              <a:defRPr sz="1000"/>
            </a:lvl5pPr>
          </a:lstStyle>
          <a:p>
            <a:pPr lvl="0"/>
            <a:r>
              <a:rPr lang="nl-BE" dirty="0"/>
              <a:t>Click to add text 1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BA831-512D-4CAC-9CDB-98CF2BAC3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20324" y="4498181"/>
            <a:ext cx="1611313" cy="1640094"/>
          </a:xfrm>
        </p:spPr>
        <p:txBody>
          <a:bodyPr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2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6D47-0346-4B19-801D-C9C087EE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0937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C1C9F01-07D6-4B83-881C-30B8B9BD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086B-090D-4629-BD77-C06BBC552CD0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E10CDE2-8DF0-4CA6-BB82-965B73B2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761A4F-B19F-47CB-9255-4EB8A61D1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2160000"/>
            <a:ext cx="3580938" cy="3978275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1 via Sweco PickIt</a:t>
            </a:r>
            <a:endParaRPr lang="nl-BE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BF1A6A6-361E-4090-8FB5-9EDB87567D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04174" y="2160000"/>
            <a:ext cx="3581401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2 via Sweco PickIt</a:t>
            </a:r>
            <a:endParaRPr lang="nl-BE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D4B1F798-EF3C-45A1-A4C5-7D5A422CCD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32438" y="4498181"/>
            <a:ext cx="2599200" cy="1639094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</a:t>
            </a:r>
            <a:r>
              <a:rPr lang="nl-BE" dirty="0" err="1"/>
              <a:t>hereand</a:t>
            </a:r>
            <a:r>
              <a:rPr lang="nl-BE" dirty="0"/>
              <a:t> insert picture 3 via Sweco PickIt</a:t>
            </a:r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BDA0C-F09B-416F-809F-19785969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296C21-AAC0-40E4-9836-2E2A7D42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714" y="4498181"/>
            <a:ext cx="1611312" cy="1639093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>
              <a:lnSpc>
                <a:spcPct val="120000"/>
              </a:lnSpc>
              <a:defRPr sz="1000"/>
            </a:lvl4pPr>
            <a:lvl5pPr>
              <a:lnSpc>
                <a:spcPct val="120000"/>
              </a:lnSpc>
              <a:defRPr sz="1000"/>
            </a:lvl5pPr>
          </a:lstStyle>
          <a:p>
            <a:pPr lvl="0"/>
            <a:r>
              <a:rPr lang="nl-BE" dirty="0"/>
              <a:t>Click to add text 1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BA831-512D-4CAC-9CDB-98CF2BAC3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7063" y="2160000"/>
            <a:ext cx="1612900" cy="1979180"/>
          </a:xfrm>
        </p:spPr>
        <p:txBody>
          <a:bodyPr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2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B23D00-6CEF-46C2-93FE-6AB06C0B6C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18738" y="2160000"/>
            <a:ext cx="1612899" cy="1979180"/>
          </a:xfrm>
        </p:spPr>
        <p:txBody>
          <a:bodyPr anchor="b" anchorCtr="0"/>
          <a:lstStyle>
            <a:lvl1pPr marL="0" indent="0" algn="r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 algn="r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3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6D47-0346-4B19-801D-C9C087EE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96186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1C1C9F01-07D6-4B83-881C-30B8B9BD8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EF2E-8559-4E83-9836-5B16CF3DFD6B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E10CDE2-8DF0-4CA6-BB82-965B73B2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761A4F-B19F-47CB-9255-4EB8A61D19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3" y="2160000"/>
            <a:ext cx="2599200" cy="3978275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1 via Sweco PickIt</a:t>
            </a:r>
            <a:endParaRPr lang="nl-BE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7BF1A6A6-361E-4090-8FB5-9EDB87567D4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17876" y="2160000"/>
            <a:ext cx="2599200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2 via Sweco PickIt</a:t>
            </a:r>
            <a:endParaRPr lang="nl-BE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D4B1F798-EF3C-45A1-A4C5-7D5A422CCD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75388" y="4498181"/>
            <a:ext cx="2599200" cy="1639094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3 via Sweco PickIt</a:t>
            </a:r>
            <a:endParaRPr lang="nl-BE"/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A227C9BD-FF6B-4CCA-8596-4FE45CD09E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18274" y="2160000"/>
            <a:ext cx="1613363" cy="1979180"/>
          </a:xfrm>
          <a:solidFill>
            <a:schemeClr val="bg1">
              <a:lumMod val="95000"/>
            </a:schemeClr>
          </a:solidFill>
        </p:spPr>
        <p:txBody>
          <a:bodyPr tIns="36000"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picture 4 via Sweco PickIt</a:t>
            </a:r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BDA0C-F09B-416F-809F-19785969C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D296C21-AAC0-40E4-9836-2E2A7D420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17875" y="4498181"/>
            <a:ext cx="1611313" cy="1639093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buFont typeface="Sweco Sans" panose="00000500000000000000" pitchFamily="2" charset="0"/>
              <a:buChar char="•"/>
              <a:defRPr sz="1000"/>
            </a:lvl3pPr>
            <a:lvl4pPr>
              <a:lnSpc>
                <a:spcPct val="120000"/>
              </a:lnSpc>
              <a:defRPr sz="1000"/>
            </a:lvl4pPr>
            <a:lvl5pPr>
              <a:lnSpc>
                <a:spcPct val="120000"/>
              </a:lnSpc>
              <a:defRPr sz="1000"/>
            </a:lvl5pPr>
          </a:lstStyle>
          <a:p>
            <a:pPr lvl="0"/>
            <a:r>
              <a:rPr lang="nl-BE" dirty="0"/>
              <a:t>Click to add text 1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0BA831-512D-4CAC-9CDB-98CF2BAC3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8" y="2160000"/>
            <a:ext cx="1611312" cy="1979180"/>
          </a:xfrm>
        </p:spPr>
        <p:txBody>
          <a:bodyPr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2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CB23D00-6CEF-46C2-93FE-6AB06C0B6C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61224" y="2160000"/>
            <a:ext cx="1613363" cy="1979180"/>
          </a:xfrm>
        </p:spPr>
        <p:txBody>
          <a:bodyPr anchor="b" anchorCtr="0"/>
          <a:lstStyle>
            <a:lvl1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3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6FC167E-A4E6-4FBE-B417-194E5E11F1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18274" y="4498181"/>
            <a:ext cx="1613364" cy="1639094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600"/>
              </a:spcAft>
              <a:buFont typeface="Sweco Sans" panose="00000500000000000000" pitchFamily="2" charset="0"/>
              <a:buChar char="​"/>
              <a:defRPr sz="1000"/>
            </a:lvl1pPr>
            <a:lvl2pPr marL="0" indent="0">
              <a:lnSpc>
                <a:spcPct val="120000"/>
              </a:lnSpc>
              <a:spcAft>
                <a:spcPts val="600"/>
              </a:spcAft>
              <a:buFont typeface="Sweco Sans" panose="00000500000000000000" pitchFamily="2" charset="0"/>
              <a:buChar char="​"/>
              <a:defRPr sz="1000" b="1"/>
            </a:lvl2pPr>
            <a:lvl3pPr marL="180000" indent="-180000">
              <a:lnSpc>
                <a:spcPct val="120000"/>
              </a:lnSpc>
              <a:spcAft>
                <a:spcPts val="600"/>
              </a:spcAft>
              <a:defRPr sz="1000"/>
            </a:lvl3pPr>
            <a:lvl4pPr>
              <a:lnSpc>
                <a:spcPct val="120000"/>
              </a:lnSpc>
              <a:spcAft>
                <a:spcPts val="600"/>
              </a:spcAft>
              <a:defRPr sz="1000"/>
            </a:lvl4pPr>
            <a:lvl5pPr>
              <a:lnSpc>
                <a:spcPct val="120000"/>
              </a:lnSpc>
              <a:spcAft>
                <a:spcPts val="600"/>
              </a:spcAft>
              <a:defRPr sz="1000"/>
            </a:lvl5pPr>
          </a:lstStyle>
          <a:p>
            <a:pPr lvl="0"/>
            <a:r>
              <a:rPr lang="nl-BE" dirty="0"/>
              <a:t>Click to add text 4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96D47-0346-4B19-801D-C9C087EE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2488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Four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46D79923-6F9C-4EDE-9E95-10CB305107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843A11D-764B-4303-856E-94E26B37402D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6D0416BB-00AC-4DD5-897B-F4EDB13370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0DCE3-F1DA-4CC1-BB76-F356C957EE5C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F8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719138"/>
            <a:ext cx="11472863" cy="1087436"/>
          </a:xfrm>
        </p:spPr>
        <p:txBody>
          <a:bodyPr/>
          <a:lstStyle>
            <a:lvl1pPr>
              <a:defRPr sz="2800"/>
            </a:lvl1pPr>
          </a:lstStyle>
          <a:p>
            <a:r>
              <a:rPr lang="nl-BE" noProof="0" dirty="0"/>
              <a:t>Click to add title, three lines optional 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2159000"/>
            <a:ext cx="2598738" cy="39782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2159001"/>
            <a:ext cx="2598738" cy="3978274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25A8F3-C789-43A7-B9C7-C2E8AD06CA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5388" y="2159000"/>
            <a:ext cx="5556249" cy="1810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A075391-72C2-46AD-A34B-A677ADEAE2B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75387" y="4321613"/>
            <a:ext cx="5556251" cy="18108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E9903A-53AE-4B97-879C-5DBFEB00E13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5" name="date" descr="{&quot;templafy&quot;:{&quot;id&quot;:&quot;1d363a6d-f089-45d9-85cd-c7b2639cb734&quot;}}" title="Form.Date">
            <a:extLst>
              <a:ext uri="{FF2B5EF4-FFF2-40B4-BE49-F238E27FC236}">
                <a16:creationId xmlns:a16="http://schemas.microsoft.com/office/drawing/2014/main" id="{00A77AEB-1276-4DBD-BDCA-02E4075F3C3A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4" name="text" descr="{&quot;templafy&quot;:{&quot;id&quot;:&quot;830db04c-c3a2-40c4-afea-768f77ccb97d&quot;}}" title="Form.TitlePresentation">
            <a:extLst>
              <a:ext uri="{FF2B5EF4-FFF2-40B4-BE49-F238E27FC236}">
                <a16:creationId xmlns:a16="http://schemas.microsoft.com/office/drawing/2014/main" id="{A32D35A0-121E-4E55-99B2-4FF85335801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2070372-376A-9E44-0F24-E9A0D296E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61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E98FB850-FB82-4BFB-9804-8994FC797D75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DAC7B038-5818-440B-80D9-603D41B1FC36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978950A0-9C85-49B3-834A-4CC59F92032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561FD5-F043-4AD1-B1D4-5A402A36ED6E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rgbClr val="F8F7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1696E-E78E-4BE5-80E0-DFA812C79A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4" y="720000"/>
            <a:ext cx="5556251" cy="1081677"/>
          </a:xfrm>
        </p:spPr>
        <p:txBody>
          <a:bodyPr/>
          <a:lstStyle>
            <a:lvl1pPr>
              <a:defRPr sz="2800"/>
            </a:lvl1pPr>
          </a:lstStyle>
          <a:p>
            <a:r>
              <a:rPr lang="nl-BE" dirty="0"/>
              <a:t>Click to add </a:t>
            </a:r>
            <a:r>
              <a:rPr lang="nl-BE" sz="2800" dirty="0">
                <a:solidFill>
                  <a:schemeClr val="tx1"/>
                </a:solidFill>
              </a:rPr>
              <a:t>title, three lines optional 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8776" y="2159000"/>
            <a:ext cx="2599200" cy="39782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2159000"/>
            <a:ext cx="2598737" cy="39782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173555-621B-4368-85A5-D9E165C763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75388" y="719138"/>
            <a:ext cx="2599200" cy="270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68EC61-8561-4994-8A68-09675655FE3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75388" y="3787200"/>
            <a:ext cx="2599200" cy="2350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80BF4E0-B153-411A-B8D8-A592C7C565F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232900" y="719137"/>
            <a:ext cx="2598738" cy="270720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42111F8-D026-4080-A7D1-2BD64D26F3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232899" y="3787200"/>
            <a:ext cx="2600325" cy="2350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  <a:p>
            <a:pPr lvl="6"/>
            <a:r>
              <a:rPr lang="nl-BE" dirty="0"/>
              <a:t>7</a:t>
            </a:r>
            <a:endParaRPr lang="nl-BE"/>
          </a:p>
          <a:p>
            <a:pPr lvl="7"/>
            <a:r>
              <a:rPr lang="nl-BE" dirty="0"/>
              <a:t>8</a:t>
            </a:r>
            <a:endParaRPr lang="nl-BE"/>
          </a:p>
          <a:p>
            <a:pPr lvl="8"/>
            <a:r>
              <a:rPr lang="nl-BE" dirty="0"/>
              <a:t>9</a:t>
            </a:r>
            <a:endParaRPr lang="nl-BE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FD8AA9C-93A9-4D69-B89F-3B6F47D1B6E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7" name="date" descr="{&quot;templafy&quot;:{&quot;id&quot;:&quot;86782c9f-8f3a-421d-abf1-18d9c3b42358&quot;}}" title="Form.Date">
            <a:extLst>
              <a:ext uri="{FF2B5EF4-FFF2-40B4-BE49-F238E27FC236}">
                <a16:creationId xmlns:a16="http://schemas.microsoft.com/office/drawing/2014/main" id="{001E9351-76A8-4E29-9CD2-F44CA2DC3A7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20" name="text" descr="{&quot;templafy&quot;:{&quot;id&quot;:&quot;dcbdf322-7363-4cb0-8d3b-9700c93fa84e&quot;}}" title="Form.TitlePresentation">
            <a:extLst>
              <a:ext uri="{FF2B5EF4-FFF2-40B4-BE49-F238E27FC236}">
                <a16:creationId xmlns:a16="http://schemas.microsoft.com/office/drawing/2014/main" id="{4CAC926B-6737-4CB4-A3D8-3A1029D445C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B590BDA-2E95-7B3E-B94C-B0564EF61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90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. Three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877CC-9A84-4266-9DEB-631105967688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7EB98B78-341C-46CB-B5C7-0A423B460D9F}"/>
              </a:ext>
            </a:extLst>
          </p:cNvPr>
          <p:cNvSpPr txBox="1">
            <a:spLocks/>
          </p:cNvSpPr>
          <p:nvPr userDrawn="1"/>
        </p:nvSpPr>
        <p:spPr bwMode="ltGray">
          <a:xfrm>
            <a:off x="0" y="0"/>
            <a:ext cx="12192000" cy="6861600"/>
          </a:xfrm>
          <a:prstGeom prst="rect">
            <a:avLst/>
          </a:prstGeom>
          <a:solidFill>
            <a:schemeClr val="accent6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8"/>
            <a:ext cx="8506800" cy="2700000"/>
          </a:xfrm>
        </p:spPr>
        <p:txBody>
          <a:bodyPr/>
          <a:lstStyle>
            <a:lvl1pPr>
              <a:defRPr sz="6000"/>
            </a:lvl1pPr>
          </a:lstStyle>
          <a:p>
            <a:r>
              <a:rPr lang="nl-BE" dirty="0"/>
              <a:t>Click to add title, </a:t>
            </a:r>
            <a:r>
              <a:rPr lang="nl-BE" sz="6000" dirty="0">
                <a:solidFill>
                  <a:schemeClr val="tx1"/>
                </a:solidFill>
              </a:rPr>
              <a:t>three lines optional </a:t>
            </a:r>
            <a:endParaRPr lang="nl-BE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775" y="3780000"/>
            <a:ext cx="2598738" cy="235727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A77435-8EB4-466C-A42A-7A5E1BB4EF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7875" y="3780000"/>
            <a:ext cx="2598738" cy="235727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959CF49-883A-4558-829C-FC54C14FFD7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32900" y="3780000"/>
            <a:ext cx="2598738" cy="2357275"/>
          </a:xfrm>
        </p:spPr>
        <p:txBody>
          <a:bodyPr/>
          <a:lstStyle>
            <a:lvl1pPr>
              <a:buClrTx/>
              <a:defRPr/>
            </a:lvl1pPr>
            <a:lvl2pPr>
              <a:buClrTx/>
              <a:defRPr/>
            </a:lvl2pPr>
            <a:lvl3pPr>
              <a:buClrTx/>
              <a:defRPr/>
            </a:lvl3pPr>
            <a:lvl5pPr>
              <a:defRPr/>
            </a:lvl5pPr>
            <a:lvl6pPr>
              <a:buClrTx/>
              <a:defRPr/>
            </a:lvl6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4" name="date" descr="{&quot;templafy&quot;:{&quot;id&quot;:&quot;e68c0fc3-bbd9-4ded-aa1a-11d593c572b8&quot;}}" title="Form.Date">
            <a:extLst>
              <a:ext uri="{FF2B5EF4-FFF2-40B4-BE49-F238E27FC236}">
                <a16:creationId xmlns:a16="http://schemas.microsoft.com/office/drawing/2014/main" id="{56851218-307E-419C-B851-D3A637CEA66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3" name="text" descr="{&quot;templafy&quot;:{&quot;id&quot;:&quot;ef1b41d3-be80-41f5-a1b6-49298d177cbf&quot;}}" title="Form.TitlePresentation">
            <a:extLst>
              <a:ext uri="{FF2B5EF4-FFF2-40B4-BE49-F238E27FC236}">
                <a16:creationId xmlns:a16="http://schemas.microsoft.com/office/drawing/2014/main" id="{2E4BD329-C063-449B-A007-31421A92C4D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C55B5F3-98AF-9492-6457-60B1DAF348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42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. 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C5E3D-A5F5-4742-93A3-FD8FE798FBB3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7EB98B78-341C-46CB-B5C7-0A423B460D9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7"/>
            <a:ext cx="5554800" cy="5418137"/>
          </a:xfrm>
        </p:spPr>
        <p:txBody>
          <a:bodyPr/>
          <a:lstStyle>
            <a:lvl1pPr>
              <a:defRPr sz="6000"/>
            </a:lvl1pPr>
          </a:lstStyle>
          <a:p>
            <a:r>
              <a:rPr lang="nl-BE" dirty="0"/>
              <a:t>Click to add title in several lines</a:t>
            </a:r>
            <a:endParaRPr lang="nl-B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2900" y="719998"/>
            <a:ext cx="2598738" cy="2700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7A77435-8EB4-466C-A42A-7A5E1BB4EF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232900" y="3779999"/>
            <a:ext cx="2598738" cy="235727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 dirty="0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4" name="date" descr="{&quot;templafy&quot;:{&quot;id&quot;:&quot;a665751d-d055-46bc-8fae-4f72d11db641&quot;}}" title="Form.Date">
            <a:extLst>
              <a:ext uri="{FF2B5EF4-FFF2-40B4-BE49-F238E27FC236}">
                <a16:creationId xmlns:a16="http://schemas.microsoft.com/office/drawing/2014/main" id="{0ED3F853-9A80-4574-91F5-F5AFC6C252A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3" name="text" descr="{&quot;templafy&quot;:{&quot;id&quot;:&quot;abb0634e-fa7d-42aa-864f-75fc22c0b4ed&quot;}}" title="Form.TitlePresentation">
            <a:extLst>
              <a:ext uri="{FF2B5EF4-FFF2-40B4-BE49-F238E27FC236}">
                <a16:creationId xmlns:a16="http://schemas.microsoft.com/office/drawing/2014/main" id="{2E4BD329-C063-449B-A007-31421A92C4D1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E2B6A6E-5362-FEC6-8EA7-9436D4D68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0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. Picture with white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31567-315E-40E9-BCE1-CC8194A893FF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6F296A-5213-4F68-B8BF-1FDB968582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background picture via Sweco PickIt. All text is white</a:t>
            </a:r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7"/>
            <a:ext cx="5554800" cy="5418137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Click to add title in several lines</a:t>
            </a:r>
            <a:endParaRPr lang="nl-B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2900" y="3780000"/>
            <a:ext cx="2598738" cy="23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018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. Picture with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2379D0A-AECF-4739-B557-230922CD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320B-FA5F-4FB8-9348-06EF2127B249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5ABF6FF7-435B-48A3-A206-18FEC2B2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6F296A-5213-4F68-B8BF-1FDB968582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nl-BE" dirty="0"/>
              <a:t>Click here and insert background picture via Sweco PickIt. All text is black</a:t>
            </a:r>
            <a:endParaRPr lang="nl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0B513-4845-498B-A218-C26944C27B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775" y="719137"/>
            <a:ext cx="5554800" cy="5418137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Click to add title in several lines</a:t>
            </a:r>
            <a:endParaRPr lang="nl-B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39E3-61EE-47FC-BCB7-D86FFC5D0FA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232900" y="719137"/>
            <a:ext cx="2598738" cy="27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Click to add text (Enter+TAB for next text level, SHIFT+TAB to go back in levels)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46F44-84E0-4667-87C2-35B6B9F3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6856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00AA6023-6CD1-4891-89E9-F9C4A081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EEF0D03-91DB-462E-AD1F-950B52E2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624CDD2-4841-40FF-9CEF-DC647FC1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Background">
            <a:extLst>
              <a:ext uri="{FF2B5EF4-FFF2-40B4-BE49-F238E27FC236}">
                <a16:creationId xmlns:a16="http://schemas.microsoft.com/office/drawing/2014/main" id="{C7E9F5BD-6151-439B-A7C3-C97281E0EC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nl-BE" dirty="0"/>
              <a:t>Click to add subtitle</a:t>
            </a:r>
            <a:endParaRPr lang="nl-BE"/>
          </a:p>
        </p:txBody>
      </p:sp>
      <p:sp>
        <p:nvSpPr>
          <p:cNvPr id="12" name="date" descr="{&quot;templafy&quot;:{&quot;id&quot;:&quot;98164fcc-12b8-460f-818a-a12d1499348a&quot;}}" title="Form.Date">
            <a:extLst>
              <a:ext uri="{FF2B5EF4-FFF2-40B4-BE49-F238E27FC236}">
                <a16:creationId xmlns:a16="http://schemas.microsoft.com/office/drawing/2014/main" id="{2B7F3250-FEBB-4019-9FF7-7191F316CB5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4" name="text" descr="{&quot;templafy&quot;:{&quot;id&quot;:&quot;75ae686e-1788-4710-bf11-35ab6e6cf326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1" name="sweco web" descr="{&quot;templafy&quot;:{&quot;id&quot;:&quot;58b78226-ecf0-438a-8647-ea39b00256d7&quot;}}">
            <a:extLst>
              <a:ext uri="{FF2B5EF4-FFF2-40B4-BE49-F238E27FC236}">
                <a16:creationId xmlns:a16="http://schemas.microsoft.com/office/drawing/2014/main" id="{8569E888-4641-45C8-ABE0-FB54DEBFCD23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r>
              <a:rPr lang="nl-BE" b="0" dirty="0">
                <a:solidFill>
                  <a:schemeClr val="tx1"/>
                </a:solidFill>
              </a:rPr>
              <a:t>swecobelgium.be</a:t>
            </a:r>
          </a:p>
        </p:txBody>
      </p:sp>
    </p:spTree>
    <p:extLst>
      <p:ext uri="{BB962C8B-B14F-4D97-AF65-F5344CB8AC3E}">
        <p14:creationId xmlns:p14="http://schemas.microsoft.com/office/powerpoint/2010/main" val="2204180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.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5EB77DB-1113-43CC-9494-E63E9FE9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FB583163-A7A2-46DD-8954-C641F489EE69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0D4E9E40-D75F-4816-8D37-FA4F873E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21532D-3B11-4547-83F3-18849C202CD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11CEEF-AACC-44B6-BACB-BB91686526B7}"/>
              </a:ext>
            </a:extLst>
          </p:cNvPr>
          <p:cNvSpPr/>
          <p:nvPr userDrawn="1"/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nl-BE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719138"/>
            <a:ext cx="5375275" cy="5419724"/>
          </a:xfrm>
        </p:spPr>
        <p:txBody>
          <a:bodyPr/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r>
              <a:rPr lang="nl-BE" noProof="0" dirty="0"/>
              <a:t>Click to add title</a:t>
            </a:r>
            <a:endParaRPr lang="nl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B84B84-CC9A-4DB6-81CA-225F34A665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4775" y="719138"/>
            <a:ext cx="2417763" cy="5419724"/>
          </a:xfrm>
        </p:spPr>
        <p:txBody>
          <a:bodyPr/>
          <a:lstStyle>
            <a:lvl1pPr>
              <a:lnSpc>
                <a:spcPct val="120000"/>
              </a:lnSpc>
              <a:buClrTx/>
              <a:defRPr/>
            </a:lvl1pPr>
            <a:lvl2pPr>
              <a:lnSpc>
                <a:spcPct val="120000"/>
              </a:lnSpc>
              <a:buClrTx/>
              <a:defRPr/>
            </a:lvl2pPr>
            <a:lvl3pPr>
              <a:lnSpc>
                <a:spcPct val="120000"/>
              </a:lnSpc>
              <a:buClrTx/>
              <a:defRPr/>
            </a:lvl3pPr>
            <a:lvl4pPr>
              <a:lnSpc>
                <a:spcPct val="120000"/>
              </a:lnSpc>
              <a:spcAft>
                <a:spcPts val="600"/>
              </a:spcAft>
              <a:defRPr/>
            </a:lvl4pPr>
            <a:lvl5pPr>
              <a:lnSpc>
                <a:spcPct val="120000"/>
              </a:lnSpc>
              <a:spcAft>
                <a:spcPts val="600"/>
              </a:spcAft>
              <a:defRPr/>
            </a:lvl5pPr>
            <a:lvl6pPr>
              <a:buClrTx/>
              <a:defRPr/>
            </a:lvl6pPr>
          </a:lstStyle>
          <a:p>
            <a:pPr lvl="0"/>
            <a:r>
              <a:rPr lang="nl-BE" dirty="0"/>
              <a:t>Click to edit Master text styles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  <a:p>
            <a:pPr lvl="2"/>
            <a:r>
              <a:rPr lang="nl-BE" dirty="0"/>
              <a:t>Third level</a:t>
            </a:r>
            <a:endParaRPr lang="nl-BE"/>
          </a:p>
          <a:p>
            <a:pPr lvl="3"/>
            <a:r>
              <a:rPr lang="nl-BE" dirty="0"/>
              <a:t>Fourth level</a:t>
            </a:r>
            <a:endParaRPr lang="nl-BE"/>
          </a:p>
          <a:p>
            <a:pPr lvl="4"/>
            <a:r>
              <a:rPr lang="nl-BE" dirty="0"/>
              <a:t>Fifth level</a:t>
            </a:r>
            <a:endParaRPr lang="nl-BE"/>
          </a:p>
          <a:p>
            <a:pPr lvl="5"/>
            <a:r>
              <a:rPr lang="nl-BE" dirty="0"/>
              <a:t>6</a:t>
            </a:r>
            <a:endParaRPr lang="nl-B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61248A5-AC23-44C1-8CCF-3D4E6CA4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3" name="text" descr="{&quot;templafy&quot;:{&quot;id&quot;:&quot;f05130d2-0d55-4f57-ab12-e53b0368a529&quot;}}" title="Form.TitlePresentation">
            <a:extLst>
              <a:ext uri="{FF2B5EF4-FFF2-40B4-BE49-F238E27FC236}">
                <a16:creationId xmlns:a16="http://schemas.microsoft.com/office/drawing/2014/main" id="{7729915B-EBC1-4B9C-A7AB-A0FE27AABADD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bg1"/>
              </a:solidFill>
            </a:endParaRPr>
          </a:p>
        </p:txBody>
      </p:sp>
      <p:sp>
        <p:nvSpPr>
          <p:cNvPr id="15" name="date" descr="{&quot;templafy&quot;:{&quot;id&quot;:&quot;5093a7fb-e8eb-401a-ae1f-d9ff018b5435&quot;}}" title="Form.Date">
            <a:extLst>
              <a:ext uri="{FF2B5EF4-FFF2-40B4-BE49-F238E27FC236}">
                <a16:creationId xmlns:a16="http://schemas.microsoft.com/office/drawing/2014/main" id="{313EAC08-E95A-439A-8D8F-237126EA0ACB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bg1"/>
                </a:solidFill>
              </a:rPr>
              <a:t>13/12/2022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F0B32E5-E10C-74F9-21A7-DF47B9480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34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066" userDrawn="1">
          <p15:clr>
            <a:srgbClr val="F26B43"/>
          </p15:clr>
        </p15:guide>
        <p15:guide id="2" pos="3612" userDrawn="1">
          <p15:clr>
            <a:srgbClr val="F26B43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B6FC43D1-0E3D-4D1E-B124-F4479ADA216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0450" y="1440000"/>
            <a:ext cx="5556250" cy="4697275"/>
          </a:xfrm>
        </p:spPr>
        <p:txBody>
          <a:bodyPr/>
          <a:lstStyle>
            <a:lvl1pPr marL="0" indent="0">
              <a:lnSpc>
                <a:spcPct val="83000"/>
              </a:lnSpc>
              <a:spcAft>
                <a:spcPts val="0"/>
              </a:spcAft>
              <a:buFont typeface="Sweco Sans" panose="00000500000000000000" pitchFamily="2" charset="0"/>
              <a:buNone/>
              <a:defRPr sz="6000"/>
            </a:lvl1pPr>
            <a:lvl2pPr marL="0" indent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400"/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6pPr>
            <a:lvl7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7pPr>
            <a:lvl8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8pPr>
            <a:lvl9pPr>
              <a:lnSpc>
                <a:spcPct val="12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dirty="0"/>
              <a:t>Click to add quote 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43AD43-C600-4496-A3A5-605A75D1C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450" y="5342400"/>
            <a:ext cx="5556250" cy="432000"/>
          </a:xfrm>
        </p:spPr>
        <p:txBody>
          <a:bodyPr anchor="b" anchorCtr="0"/>
          <a:lstStyle>
            <a:lvl1pPr marL="0" indent="0">
              <a:buFontTx/>
              <a:buNone/>
              <a:defRPr sz="1400"/>
            </a:lvl1pPr>
            <a:lvl2pPr marL="270000" indent="0">
              <a:buNone/>
              <a:defRPr/>
            </a:lvl2pPr>
          </a:lstStyle>
          <a:p>
            <a:pPr lvl="0"/>
            <a:r>
              <a:rPr lang="nl-BE" dirty="0"/>
              <a:t>Click to add name, source etc…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728B5-98D3-450F-BE79-D3771948FD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A4BD563-012F-48EA-B381-9DD6758D31BE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1B2EB-4C69-4214-B603-16A6AEEFF9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61751-16F2-45FD-8A13-61A2D47D7D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ext" descr="{&quot;templafy&quot;:{&quot;id&quot;:&quot;f7079178-2ce1-4bf0-a9bf-e9620301e196&quot;}}" title="Form.TitlePresentation">
            <a:extLst>
              <a:ext uri="{FF2B5EF4-FFF2-40B4-BE49-F238E27FC236}">
                <a16:creationId xmlns:a16="http://schemas.microsoft.com/office/drawing/2014/main" id="{52DEDE60-B59F-4B86-892E-D666078617C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2" name="date" descr="{&quot;templafy&quot;:{&quot;id&quot;:&quot;2c8034e9-6bd7-4cc5-ac68-7867f7316797&quot;}}" title="Form.Date">
            <a:extLst>
              <a:ext uri="{FF2B5EF4-FFF2-40B4-BE49-F238E27FC236}">
                <a16:creationId xmlns:a16="http://schemas.microsoft.com/office/drawing/2014/main" id="{230B6370-2531-4640-A313-BA199C16650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690F4-9868-015B-08AC-93B8F3F2F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3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right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B6FC43D1-0E3D-4D1E-B124-F4479ADA216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0450" y="1440000"/>
            <a:ext cx="5556250" cy="4697275"/>
          </a:xfrm>
        </p:spPr>
        <p:txBody>
          <a:bodyPr/>
          <a:lstStyle>
            <a:lvl1pPr marL="0" indent="0">
              <a:lnSpc>
                <a:spcPct val="83000"/>
              </a:lnSpc>
              <a:spcAft>
                <a:spcPts val="0"/>
              </a:spcAft>
              <a:buFont typeface="Sweco Sans" panose="00000500000000000000" pitchFamily="2" charset="0"/>
              <a:buNone/>
              <a:defRPr sz="6000"/>
            </a:lvl1pPr>
            <a:lvl2pPr marL="0" indent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400"/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4pPr>
            <a:lvl5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400">
                <a:solidFill>
                  <a:schemeClr val="tx1"/>
                </a:solidFill>
              </a:defRPr>
            </a:lvl6pPr>
            <a:lvl7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7pPr>
            <a:lvl8pPr>
              <a:lnSpc>
                <a:spcPct val="12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8pPr>
            <a:lvl9pPr>
              <a:lnSpc>
                <a:spcPct val="120000"/>
              </a:lnSpc>
              <a:spcBef>
                <a:spcPts val="0"/>
              </a:spcBef>
              <a:defRPr sz="140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dirty="0"/>
              <a:t>Click to add quote </a:t>
            </a:r>
            <a:endParaRPr lang="nl-BE"/>
          </a:p>
          <a:p>
            <a:pPr lvl="1"/>
            <a:r>
              <a:rPr lang="nl-BE" dirty="0"/>
              <a:t>Second level</a:t>
            </a:r>
            <a:endParaRPr lang="nl-B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043AD43-C600-4496-A3A5-605A75D1C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450" y="5342400"/>
            <a:ext cx="5556250" cy="432000"/>
          </a:xfrm>
        </p:spPr>
        <p:txBody>
          <a:bodyPr anchor="b" anchorCtr="0"/>
          <a:lstStyle>
            <a:lvl1pPr marL="0" indent="0">
              <a:buFontTx/>
              <a:buNone/>
              <a:defRPr sz="1400"/>
            </a:lvl1pPr>
            <a:lvl2pPr marL="270000" indent="0">
              <a:buNone/>
              <a:defRPr/>
            </a:lvl2pPr>
          </a:lstStyle>
          <a:p>
            <a:pPr lvl="0"/>
            <a:r>
              <a:rPr lang="nl-BE" dirty="0"/>
              <a:t>Click to add name, source etc…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728B5-98D3-450F-BE79-D3771948FDB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A4BD563-012F-48EA-B381-9DD6758D31BE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1B2EB-4C69-4214-B603-16A6AEEFF9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61751-16F2-45FD-8A13-61A2D47D7D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ext" descr="{&quot;templafy&quot;:{&quot;id&quot;:&quot;ed90e5b7-e8da-4fac-a02f-4deb936329f1&quot;}}" title="Form.TitlePresentation">
            <a:extLst>
              <a:ext uri="{FF2B5EF4-FFF2-40B4-BE49-F238E27FC236}">
                <a16:creationId xmlns:a16="http://schemas.microsoft.com/office/drawing/2014/main" id="{52DEDE60-B59F-4B86-892E-D666078617C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2" name="date" descr="{&quot;templafy&quot;:{&quot;id&quot;:&quot;8ddab489-495c-4cdc-b35d-e3ec8a993764&quot;}}" title="Form.Date">
            <a:extLst>
              <a:ext uri="{FF2B5EF4-FFF2-40B4-BE49-F238E27FC236}">
                <a16:creationId xmlns:a16="http://schemas.microsoft.com/office/drawing/2014/main" id="{230B6370-2531-4640-A313-BA199C16650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33690F4-9868-015B-08AC-93B8F3F2F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80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noProof="0" dirty="0"/>
              <a:t>Click to add title</a:t>
            </a:r>
            <a:endParaRPr lang="nl-B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5755D-1BE9-42A9-929E-A63DEEC5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4D1A927-0083-4F75-83FB-9A5732AC695F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A880-3CF6-4E67-B5D8-E059AC34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1F475-DC90-4C02-9CBD-60E1398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8DBC4-5AB4-4F00-952D-E8E5FAAC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AF1D687-E4AA-47E0-9DD8-C555D0F61576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91983-00E8-424B-B389-7DE321C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42598A-5D87-4FE6-97FE-6C2F2295F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C2F6-D25A-4B45-B2DC-2E55BC3C22C2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ext" descr="{&quot;templafy&quot;:{&quot;id&quot;:&quot;500f1d9a-ab54-4081-b490-541b48f879eb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</p:grpSp>
      <p:sp>
        <p:nvSpPr>
          <p:cNvPr id="40" name="date" descr="{&quot;templafy&quot;:{&quot;id&quot;:&quot;73454297-7b2a-40c8-b2d9-2cea1e464a67&quot;}}" title="Form.Date">
            <a:extLst>
              <a:ext uri="{FF2B5EF4-FFF2-40B4-BE49-F238E27FC236}">
                <a16:creationId xmlns:a16="http://schemas.microsoft.com/office/drawing/2014/main" id="{1C37C7C8-0F4F-4351-8175-D9747ED3D8FF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39" name="sweco web" descr="{&quot;templafy&quot;:{&quot;id&quot;:&quot;b1ea7cd5-b892-4a02-bc76-0384744c3cb9&quot;}}">
            <a:extLst>
              <a:ext uri="{FF2B5EF4-FFF2-40B4-BE49-F238E27FC236}">
                <a16:creationId xmlns:a16="http://schemas.microsoft.com/office/drawing/2014/main" id="{5F248C98-7421-425B-AF9D-4E0B225CF9CF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r>
              <a:rPr lang="nl-BE" b="0" dirty="0">
                <a:solidFill>
                  <a:schemeClr val="tx1"/>
                </a:solidFill>
              </a:rPr>
              <a:t>swecobelgium.be</a:t>
            </a:r>
          </a:p>
        </p:txBody>
      </p:sp>
    </p:spTree>
    <p:extLst>
      <p:ext uri="{BB962C8B-B14F-4D97-AF65-F5344CB8AC3E}">
        <p14:creationId xmlns:p14="http://schemas.microsoft.com/office/powerpoint/2010/main" val="2937777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A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42598A-5D87-4FE6-97FE-6C2F2295F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C2F6-D25A-4B45-B2DC-2E55BC3C22C2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ext" descr="{&quot;templafy&quot;:{&quot;id&quot;:&quot;4f46d061-2ea9-4dfe-ab36-eb923dc9aff9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</p:grpSp>
      <p:sp>
        <p:nvSpPr>
          <p:cNvPr id="40" name="date" descr="{&quot;templafy&quot;:{&quot;id&quot;:&quot;945aad03-389f-4faf-9e96-9fd83467a17b&quot;}}" title="Form.Date">
            <a:extLst>
              <a:ext uri="{FF2B5EF4-FFF2-40B4-BE49-F238E27FC236}">
                <a16:creationId xmlns:a16="http://schemas.microsoft.com/office/drawing/2014/main" id="{1C37C7C8-0F4F-4351-8175-D9747ED3D8FF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39" name="sweco web" descr="{&quot;templafy&quot;:{&quot;id&quot;:&quot;68f54427-88d9-4777-b2a0-13fbede7b83e&quot;}}">
            <a:extLst>
              <a:ext uri="{FF2B5EF4-FFF2-40B4-BE49-F238E27FC236}">
                <a16:creationId xmlns:a16="http://schemas.microsoft.com/office/drawing/2014/main" id="{5F248C98-7421-425B-AF9D-4E0B225CF9CF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r>
              <a:rPr lang="nl-BE" b="0" dirty="0">
                <a:solidFill>
                  <a:schemeClr val="tx1"/>
                </a:solidFill>
              </a:rPr>
              <a:t>swecobelgium.be</a:t>
            </a:r>
          </a:p>
        </p:txBody>
      </p:sp>
    </p:spTree>
    <p:extLst>
      <p:ext uri="{BB962C8B-B14F-4D97-AF65-F5344CB8AC3E}">
        <p14:creationId xmlns:p14="http://schemas.microsoft.com/office/powerpoint/2010/main" val="251727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B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50F7A21D-1D6B-44B5-AC7B-33377337F14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1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6B3F-6B52-4EB8-9842-067E2523EF2B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ext" descr="{&quot;templafy&quot;:{&quot;id&quot;:&quot;52bef193-1b32-4c94-938d-2c7217e4aa68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 bwMode="white"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</p:grpSp>
      <p:sp>
        <p:nvSpPr>
          <p:cNvPr id="39" name="date" descr="{&quot;templafy&quot;:{&quot;id&quot;:&quot;6af31090-0421-4e0c-9362-c1604e8e8e28&quot;}}" title="Form.Date">
            <a:extLst>
              <a:ext uri="{FF2B5EF4-FFF2-40B4-BE49-F238E27FC236}">
                <a16:creationId xmlns:a16="http://schemas.microsoft.com/office/drawing/2014/main" id="{58A62313-F682-47BE-8B35-5A644062027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40" name="sweco web" descr="{&quot;templafy&quot;:{&quot;id&quot;:&quot;8ca83167-d809-44d8-9171-aba93107b378&quot;}}">
            <a:extLst>
              <a:ext uri="{FF2B5EF4-FFF2-40B4-BE49-F238E27FC236}">
                <a16:creationId xmlns:a16="http://schemas.microsoft.com/office/drawing/2014/main" id="{C78264B9-3E62-4FAE-8845-16895CE013D8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r>
              <a:rPr lang="nl-BE" b="0" dirty="0">
                <a:solidFill>
                  <a:schemeClr val="tx1"/>
                </a:solidFill>
              </a:rPr>
              <a:t>swecobelgium.be</a:t>
            </a:r>
          </a:p>
        </p:txBody>
      </p:sp>
    </p:spTree>
    <p:extLst>
      <p:ext uri="{BB962C8B-B14F-4D97-AF65-F5344CB8AC3E}">
        <p14:creationId xmlns:p14="http://schemas.microsoft.com/office/powerpoint/2010/main" val="3464028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forming society together B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50F7A21D-1D6B-44B5-AC7B-33377337F14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06B3F-6B52-4EB8-9842-067E2523EF2B}" type="datetime4">
              <a:rPr lang="nl-BE" smtClean="0"/>
              <a:t>20 december 2022</a:t>
            </a:fld>
            <a:endParaRPr lang="nl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9" name="text" descr="{&quot;templafy&quot;:{&quot;id&quot;:&quot;460697d4-20f4-47e0-b652-8d72f33c547d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 bwMode="white"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 dirty="0"/>
            </a:p>
          </p:txBody>
        </p:sp>
      </p:grpSp>
      <p:sp>
        <p:nvSpPr>
          <p:cNvPr id="39" name="date" descr="{&quot;templafy&quot;:{&quot;id&quot;:&quot;94e74641-9b82-46c2-bf7c-a100b008bece&quot;}}" title="Form.Date">
            <a:extLst>
              <a:ext uri="{FF2B5EF4-FFF2-40B4-BE49-F238E27FC236}">
                <a16:creationId xmlns:a16="http://schemas.microsoft.com/office/drawing/2014/main" id="{58A62313-F682-47BE-8B35-5A6440620279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40" name="sweco web" descr="{&quot;templafy&quot;:{&quot;id&quot;:&quot;525c0777-ab2c-4fa8-b46f-36b2963ddc15&quot;}}">
            <a:extLst>
              <a:ext uri="{FF2B5EF4-FFF2-40B4-BE49-F238E27FC236}">
                <a16:creationId xmlns:a16="http://schemas.microsoft.com/office/drawing/2014/main" id="{C78264B9-3E62-4FAE-8845-16895CE013D8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r>
              <a:rPr lang="nl-BE" b="0" dirty="0">
                <a:solidFill>
                  <a:schemeClr val="tx1"/>
                </a:solidFill>
              </a:rPr>
              <a:t>swecobelgium.be</a:t>
            </a:r>
          </a:p>
        </p:txBody>
      </p:sp>
    </p:spTree>
    <p:extLst>
      <p:ext uri="{BB962C8B-B14F-4D97-AF65-F5344CB8AC3E}">
        <p14:creationId xmlns:p14="http://schemas.microsoft.com/office/powerpoint/2010/main" val="3979160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D58645DB-E5D6-4409-9D66-E52223F38A1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1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1600" y="2848658"/>
            <a:ext cx="3988800" cy="1160685"/>
          </a:xfrm>
          <a:prstGeom prst="rect">
            <a:avLst/>
          </a:prstGeom>
        </p:spPr>
      </p:pic>
      <p:sp>
        <p:nvSpPr>
          <p:cNvPr id="14" name="text" descr="{&quot;templafy&quot;:{&quot;id&quot;:&quot;dd4746c1-206c-4876-80fa-f43140bc03a2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A6023-6CD1-4891-89E9-F9C4A081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F0D03-91DB-462E-AD1F-950B52E2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4CDD2-4841-40FF-9CEF-DC647FC1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date" descr="{&quot;templafy&quot;:{&quot;id&quot;:&quot;294fc77e-dc8a-499e-aae5-ada533f5d0d9&quot;}}" title="Form.Date">
            <a:extLst>
              <a:ext uri="{FF2B5EF4-FFF2-40B4-BE49-F238E27FC236}">
                <a16:creationId xmlns:a16="http://schemas.microsoft.com/office/drawing/2014/main" id="{2B7F3250-FEBB-4019-9FF7-7191F316CB5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1" name="sweco web" descr="{&quot;templafy&quot;:{&quot;id&quot;:&quot;1cad3480-03e0-475b-8a7d-817d5bb4b566&quot;}}">
            <a:extLst>
              <a:ext uri="{FF2B5EF4-FFF2-40B4-BE49-F238E27FC236}">
                <a16:creationId xmlns:a16="http://schemas.microsoft.com/office/drawing/2014/main" id="{8569E888-4641-45C8-ABE0-FB54DEBFCD23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r>
              <a:rPr lang="nl-BE" b="0" dirty="0">
                <a:solidFill>
                  <a:schemeClr val="tx1"/>
                </a:solidFill>
              </a:rPr>
              <a:t>swecobelgium.be</a:t>
            </a:r>
          </a:p>
        </p:txBody>
      </p:sp>
    </p:spTree>
    <p:extLst>
      <p:ext uri="{BB962C8B-B14F-4D97-AF65-F5344CB8AC3E}">
        <p14:creationId xmlns:p14="http://schemas.microsoft.com/office/powerpoint/2010/main" val="37198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B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00AA6023-6CD1-4891-89E9-F9C4A081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0EEF0D03-91DB-462E-AD1F-950B52E2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A624CDD2-4841-40FF-9CEF-DC647FC1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Background">
            <a:extLst>
              <a:ext uri="{FF2B5EF4-FFF2-40B4-BE49-F238E27FC236}">
                <a16:creationId xmlns:a16="http://schemas.microsoft.com/office/drawing/2014/main" id="{C7E9F5BD-6151-439B-A7C3-C97281E0EC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BE" sz="6000" dirty="0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8E37A8F-265A-46DA-9504-645977C54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3566" y="360000"/>
            <a:ext cx="1806482" cy="525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nl-BE" dirty="0"/>
              <a:t>Click to add subtitle</a:t>
            </a:r>
            <a:endParaRPr lang="nl-BE"/>
          </a:p>
        </p:txBody>
      </p:sp>
      <p:sp>
        <p:nvSpPr>
          <p:cNvPr id="12" name="date" descr="{&quot;templafy&quot;:{&quot;id&quot;:&quot;646396b8-22d4-4511-b08b-6f17fc933d57&quot;}}" title="Form.Date">
            <a:extLst>
              <a:ext uri="{FF2B5EF4-FFF2-40B4-BE49-F238E27FC236}">
                <a16:creationId xmlns:a16="http://schemas.microsoft.com/office/drawing/2014/main" id="{2B7F3250-FEBB-4019-9FF7-7191F316CB53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4" name="text" descr="{&quot;templafy&quot;:{&quot;id&quot;:&quot;46963795-e6e0-4efc-ab54-a07a90d050a1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11" name="sweco web" descr="{&quot;templafy&quot;:{&quot;id&quot;:&quot;69feab53-90bf-419a-9fc3-2440d7bc637c&quot;}}">
            <a:extLst>
              <a:ext uri="{FF2B5EF4-FFF2-40B4-BE49-F238E27FC236}">
                <a16:creationId xmlns:a16="http://schemas.microsoft.com/office/drawing/2014/main" id="{8569E888-4641-45C8-ABE0-FB54DEBFCD23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r>
              <a:rPr lang="nl-BE" b="0" dirty="0">
                <a:solidFill>
                  <a:schemeClr val="tx1"/>
                </a:solidFill>
              </a:rPr>
              <a:t>swecobelgium.be</a:t>
            </a:r>
          </a:p>
        </p:txBody>
      </p:sp>
    </p:spTree>
    <p:extLst>
      <p:ext uri="{BB962C8B-B14F-4D97-AF65-F5344CB8AC3E}">
        <p14:creationId xmlns:p14="http://schemas.microsoft.com/office/powerpoint/2010/main" val="261096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08988" y="2489304"/>
            <a:ext cx="2700000" cy="34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PICTURES</a:t>
            </a:r>
            <a:br>
              <a:rPr lang="en-GB" sz="900" dirty="0">
                <a:latin typeface="+mn-lt"/>
                <a:cs typeface="Sweco Sans" panose="00000500000000000000" pitchFamily="2" charset="0"/>
              </a:rPr>
            </a:br>
            <a:r>
              <a:rPr lang="nl-BE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corporate picture from Templafy</a:t>
            </a:r>
            <a:endParaRPr lang="nl-BE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1.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Click the blue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Templafy 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button</a:t>
            </a:r>
            <a:endParaRPr lang="nl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2. 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the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Sweco PickIt </a:t>
            </a:r>
            <a:r>
              <a:rPr lang="nl-BE" altLang="da-DK" sz="900" b="0" i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button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in the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Templafy pane on the right side of the screen</a:t>
            </a:r>
            <a:endParaRPr lang="nl-BE" altLang="da-DK" sz="90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picture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On slides with pictureplaceholder, click on the icon and choose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to browse for a picture or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on the frame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and insert from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Sweco PickIt</a:t>
            </a:r>
            <a:endParaRPr lang="nl-BE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l-BE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Crop picture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1.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Crop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to change size or focus of the picture</a:t>
            </a:r>
            <a:endParaRPr lang="nl-BE"/>
          </a:p>
          <a:p>
            <a:pPr eaLnBrk="1" hangingPunct="1">
              <a:spcAft>
                <a:spcPts val="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2.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If you want to scale the picture, hold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SHIFT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endParaRPr lang="nl-BE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HINT: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Send to Back</a:t>
            </a:r>
            <a:endParaRPr lang="nl-BE"/>
          </a:p>
        </p:txBody>
      </p: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3779" y="4709997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090645"/>
            <a:ext cx="2700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SLIDES &amp; SLIDE ELEMENTS</a:t>
            </a:r>
            <a:endParaRPr lang="nl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Insert predefined slides and elements from the Templafy button. Choose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Slides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and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Slide elements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from the dropdown menu or from the buttons in the Templafy pane on the right side of the screen</a:t>
            </a:r>
            <a:endParaRPr lang="nl-BE"/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nl-BE" altLang="da-DK" sz="16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COPY/PASTE CONTENT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When copying old content to your new presentation, 2 options are available: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1. Best practice: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Create a slide in your new presentation and copy </a:t>
            </a:r>
            <a:r>
              <a:rPr lang="nl-BE" altLang="da-DK" sz="900" b="0" i="0" u="sng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one</a:t>
            </a:r>
            <a:r>
              <a:rPr lang="nl-BE" altLang="da-DK" sz="900" b="0" i="0" u="none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piece of content at a time (e.g. copy all text from </a:t>
            </a:r>
            <a:r>
              <a:rPr lang="nl-BE" altLang="da-DK" sz="900" b="0" i="0" u="sng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one</a:t>
            </a:r>
            <a:r>
              <a:rPr lang="nl-BE" altLang="da-DK" sz="900" b="0" i="0" u="none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textbox)</a:t>
            </a:r>
            <a:endParaRPr lang="nl-BE" altLang="da-DK" sz="900" b="1" i="0" u="sng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2.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nl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GUIDES</a:t>
            </a:r>
            <a:endParaRPr lang="nl-BE" sz="16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the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View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tab and set tick mark next to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Guides</a:t>
            </a:r>
            <a:endParaRPr lang="nl-BE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HINT: Alt + F9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for quick view of guides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Mac: </a:t>
            </a:r>
            <a:r>
              <a:rPr lang="nl-BE" sz="900" b="0" i="0" dirty="0">
                <a:solidFill>
                  <a:srgbClr val="333333"/>
                </a:solidFill>
                <a:effectLst/>
                <a:latin typeface="Sweco Sans"/>
              </a:rPr>
              <a:t>⌘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+ option + ctrl + G</a:t>
            </a:r>
            <a:endParaRPr lang="nl-BE" altLang="da-DK" sz="9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nl-BE" altLang="da-DK" sz="9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719139" y="370464"/>
            <a:ext cx="10748962" cy="6635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83000"/>
              </a:lnSpc>
            </a:pPr>
            <a:r>
              <a:rPr lang="nl-BE" sz="3200" b="0" noProof="1">
                <a:solidFill>
                  <a:schemeClr val="tx1"/>
                </a:solidFill>
                <a:latin typeface="+mj-lt"/>
                <a:cs typeface="Sweco Sans" panose="00000500000000000000" pitchFamily="2" charset="0"/>
              </a:rPr>
              <a:t>TIPS &amp; TRICKS - YOUR USER GUIDE</a:t>
            </a:r>
            <a:endParaRPr lang="nl-BE"/>
          </a:p>
        </p:txBody>
      </p:sp>
      <p:sp>
        <p:nvSpPr>
          <p:cNvPr id="20" name="Date Placeholder 6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33B0CDC-0181-4786-A414-249C073F3466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21" name="Footer Placeholder 8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22" name="Slide Number Placeholder 10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01" t="45142" r="62601" b="9046"/>
          <a:stretch/>
        </p:blipFill>
        <p:spPr>
          <a:xfrm>
            <a:off x="7032278" y="3864098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821" y="1379439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03712" y="1090645"/>
            <a:ext cx="25005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SLIDES &amp; LAYOUTS</a:t>
            </a:r>
            <a:endParaRPr lang="nl-B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on the menu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New Slide 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 the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Home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Change layout</a:t>
            </a:r>
            <a:endParaRPr lang="nl-BE" altLang="da-DK" sz="900" b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nl-BE" sz="900" dirty="0">
                <a:solidFill>
                  <a:srgbClr val="000000"/>
                </a:solidFill>
                <a:latin typeface="+mn-lt"/>
                <a:ea typeface="Sweco Sans" panose="00000500000000000000" pitchFamily="2" charset="0"/>
              </a:rPr>
              <a:t>Click on the arrow next to </a:t>
            </a:r>
            <a:r>
              <a:rPr lang="nl-BE" sz="900" b="1" dirty="0">
                <a:solidFill>
                  <a:srgbClr val="000000"/>
                </a:solidFill>
                <a:latin typeface="+mn-lt"/>
                <a:ea typeface="Sweco Sans" panose="00000500000000000000" pitchFamily="2" charset="0"/>
              </a:rPr>
              <a:t>Layout </a:t>
            </a:r>
            <a:r>
              <a:rPr lang="nl-BE" sz="900" dirty="0">
                <a:solidFill>
                  <a:srgbClr val="000000"/>
                </a:solidFill>
                <a:latin typeface="+mn-lt"/>
                <a:ea typeface="Sweco Sans" panose="00000500000000000000" pitchFamily="2" charset="0"/>
              </a:rPr>
              <a:t>to view a dropdown menu of possible slide layouts</a:t>
            </a:r>
            <a:endParaRPr lang="nl-BE" sz="900" dirty="0">
              <a:latin typeface="+mn-lt"/>
              <a:ea typeface="Sweco Sans" panose="000005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08922" y="2018546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08922" y="1201551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18304" y="5271023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15606" y="1954734"/>
            <a:ext cx="457143" cy="257143"/>
          </a:xfrm>
          <a:prstGeom prst="rect">
            <a:avLst/>
          </a:prstGeom>
        </p:spPr>
      </p:pic>
      <p:sp>
        <p:nvSpPr>
          <p:cNvPr id="33" name="Text Box 2">
            <a:extLst>
              <a:ext uri="{FF2B5EF4-FFF2-40B4-BE49-F238E27FC236}">
                <a16:creationId xmlns:a16="http://schemas.microsoft.com/office/drawing/2014/main" id="{339602C1-3D95-4C7F-A52B-E86E789B723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2631" y="1090645"/>
            <a:ext cx="2569926" cy="460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weco Sans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weco Sans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weco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weco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l-BE" sz="1600" dirty="0">
                <a:latin typeface="+mn-lt"/>
                <a:cs typeface="Sweco Sans" panose="00000500000000000000" pitchFamily="2" charset="0"/>
              </a:rPr>
              <a:t>TEXT STYLES / </a:t>
            </a:r>
            <a:r>
              <a:rPr lang="nl-BE" sz="1600" cap="all" baseline="0" dirty="0">
                <a:latin typeface="+mn-lt"/>
                <a:cs typeface="Sweco Sans" panose="00000500000000000000" pitchFamily="2" charset="0"/>
              </a:rPr>
              <a:t>levels</a:t>
            </a:r>
            <a:endParaRPr lang="nl-BE" altLang="da-DK" sz="1600" b="0" cap="all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Use the </a:t>
            </a:r>
            <a:r>
              <a:rPr lang="nl-BE" altLang="da-DK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TAB</a:t>
            </a:r>
            <a:r>
              <a:rPr lang="nl-BE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-key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to jump through levels. Click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ENTER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, then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TAB</a:t>
            </a: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to switch from one level to the next level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altLang="da-DK" sz="900" b="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To go back in levels use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SHIFT-TAB</a:t>
            </a:r>
            <a:endParaRPr lang="nl-BE" sz="900" b="1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l-BE" sz="90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Alternatively, </a:t>
            </a:r>
            <a:r>
              <a:rPr lang="nl-BE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Increase</a:t>
            </a:r>
            <a:r>
              <a:rPr lang="nl-BE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 and </a:t>
            </a:r>
            <a:r>
              <a:rPr lang="nl-BE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Decrease list level 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can be used to jump through text level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r>
              <a:rPr lang="nl-BE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These are the levels / text styles in placeholders</a:t>
            </a:r>
            <a:endParaRPr lang="nl-BE"/>
          </a:p>
          <a:p>
            <a:pPr eaLnBrk="1" hangingPunct="1">
              <a:spcAft>
                <a:spcPts val="600"/>
              </a:spcAft>
              <a:defRPr/>
            </a:pPr>
            <a:endParaRPr lang="nl-BE" sz="90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l-BE" altLang="da-DK" sz="900" b="0" baseline="0" noProof="1">
              <a:solidFill>
                <a:schemeClr val="tx1"/>
              </a:solidFill>
              <a:latin typeface="+mn-lt"/>
              <a:cs typeface="Sweco Sans" panose="00000500000000000000" pitchFamily="2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sz="900" b="1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Reset slide</a:t>
            </a:r>
            <a:endParaRPr lang="nl-B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nl-BE" altLang="da-DK" sz="90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Click the </a:t>
            </a:r>
            <a:r>
              <a:rPr lang="nl-BE" altLang="da-DK" sz="900" b="1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Reset </a:t>
            </a:r>
            <a:r>
              <a:rPr lang="nl-BE" altLang="da-DK" sz="90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menu to reset position, size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and formatting of the slide placeholders to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</a:br>
            <a:r>
              <a:rPr lang="nl-BE" altLang="da-DK" sz="900" baseline="0" noProof="1">
                <a:solidFill>
                  <a:schemeClr val="tx1"/>
                </a:solidFill>
                <a:latin typeface="+mn-lt"/>
                <a:cs typeface="Sweco Sans" panose="00000500000000000000" pitchFamily="2" charset="0"/>
              </a:rPr>
              <a:t>their default settings</a:t>
            </a:r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75911-EB36-4EC7-B3F6-4DF5EF4D202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9140" y="2513770"/>
            <a:ext cx="2078382" cy="236382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5735D0-5634-413C-85F8-B1AA64D4CE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21" y="2719500"/>
            <a:ext cx="1749342" cy="6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nl-BE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358775" y="656823"/>
            <a:ext cx="11472863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l-BE" sz="4400" b="0" noProof="0" dirty="0">
                <a:solidFill>
                  <a:schemeClr val="bg1"/>
                </a:solidFill>
              </a:rPr>
              <a:t>If you see any </a:t>
            </a:r>
            <a:r>
              <a:rPr lang="nl-BE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nl-BE" sz="4400" b="0" i="0" noProof="0" dirty="0">
                <a:solidFill>
                  <a:schemeClr val="bg1"/>
                </a:solidFill>
              </a:rPr>
              <a:t>one</a:t>
            </a:r>
            <a:r>
              <a:rPr lang="nl-BE" sz="4400" b="1" i="1" noProof="0" dirty="0">
                <a:solidFill>
                  <a:schemeClr val="bg1"/>
                </a:solidFill>
              </a:rPr>
              <a:t>,</a:t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nl-BE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nl-BE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nl-BE" sz="4400" b="0" noProof="0" dirty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 dirty="0">
                <a:solidFill>
                  <a:schemeClr val="bg1"/>
                </a:solidFill>
              </a:rPr>
            </a:br>
            <a:br>
              <a:rPr lang="en-GB" sz="2800" b="0" noProof="0" dirty="0">
                <a:solidFill>
                  <a:schemeClr val="bg1"/>
                </a:solidFill>
              </a:rPr>
            </a:br>
            <a:endParaRPr lang="nl-BE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l-BE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l-BE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361633" y="2234044"/>
            <a:ext cx="101523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8000" b="0" i="1" noProof="0" dirty="0">
                <a:solidFill>
                  <a:schemeClr val="bg1"/>
                </a:solidFill>
              </a:rPr>
              <a:t>Do not use </a:t>
            </a:r>
            <a:endParaRPr lang="nl-BE" sz="18000" b="0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466813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l-BE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  <a:endParaRPr lang="nl-BE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l-BE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nl-BE" sz="1800" b="0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A0FCD250-89DC-44ED-9CE4-A7E7C1BE0177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9C1B143B-E9ED-4A96-97FE-BBE214623DE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342A9791-2129-4A8C-9EA9-889951FA65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BE" dirty="0"/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2294966" y="2085631"/>
            <a:ext cx="9539410" cy="369332"/>
            <a:chOff x="1797664" y="2085631"/>
            <a:chExt cx="9539409" cy="369332"/>
          </a:xfrm>
          <a:noFill/>
        </p:grpSpPr>
        <p:sp>
          <p:nvSpPr>
            <p:cNvPr id="20" name="Section Title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nl-BE" sz="1600" dirty="0"/>
                <a:t>&lt;TEXT&gt;</a:t>
              </a:r>
              <a:endParaRPr lang="nl-BE"/>
            </a:p>
          </p:txBody>
        </p:sp>
        <p:sp>
          <p:nvSpPr>
            <p:cNvPr id="21" name="Section Number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nl-BE" sz="1600" dirty="0"/>
                <a:t>&lt;N&gt;</a:t>
              </a:r>
              <a:endParaRPr lang="nl-BE"/>
            </a:p>
          </p:txBody>
        </p:sp>
        <p:sp>
          <p:nvSpPr>
            <p:cNvPr id="22" name="Slide Number"/>
            <p:cNvSpPr txBox="1">
              <a:spLocks/>
            </p:cNvSpPr>
            <p:nvPr userDrawn="1"/>
          </p:nvSpPr>
          <p:spPr>
            <a:xfrm>
              <a:off x="10700079" y="208563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nl-BE" sz="1600" dirty="0"/>
                <a:t>&lt;P&gt;</a:t>
              </a:r>
              <a:endParaRPr lang="nl-BE"/>
            </a:p>
          </p:txBody>
        </p:sp>
        <p:sp>
          <p:nvSpPr>
            <p:cNvPr id="24" name="Timeslot"/>
            <p:cNvSpPr txBox="1">
              <a:spLocks/>
            </p:cNvSpPr>
            <p:nvPr userDrawn="1"/>
          </p:nvSpPr>
          <p:spPr>
            <a:xfrm>
              <a:off x="8578295" y="2085631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&lt;TIMESLOT&gt;</a:t>
              </a:r>
              <a:endParaRPr lang="nl-BE"/>
            </a:p>
          </p:txBody>
        </p:sp>
        <p:sp>
          <p:nvSpPr>
            <p:cNvPr id="28" name="Responsible"/>
            <p:cNvSpPr txBox="1">
              <a:spLocks/>
            </p:cNvSpPr>
            <p:nvPr userDrawn="1"/>
          </p:nvSpPr>
          <p:spPr>
            <a:xfrm>
              <a:off x="7091465" y="2085631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&lt;RESPONSIBLE&gt;</a:t>
              </a:r>
              <a:endParaRPr lang="nl-BE"/>
            </a:p>
          </p:txBody>
        </p:sp>
        <p:sp>
          <p:nvSpPr>
            <p:cNvPr id="29" name="Duration"/>
            <p:cNvSpPr txBox="1">
              <a:spLocks/>
            </p:cNvSpPr>
            <p:nvPr userDrawn="1"/>
          </p:nvSpPr>
          <p:spPr>
            <a:xfrm>
              <a:off x="9925356" y="2085631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&lt;DURATION&gt;</a:t>
              </a:r>
              <a:endParaRPr lang="nl-BE"/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2294966" y="2616963"/>
            <a:ext cx="9539406" cy="369332"/>
            <a:chOff x="1797664" y="2616963"/>
            <a:chExt cx="9539406" cy="369332"/>
          </a:xfrm>
          <a:noFill/>
        </p:grpSpPr>
        <p:sp>
          <p:nvSpPr>
            <p:cNvPr id="32" name="Section Title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nl-BE" sz="1600" b="1" dirty="0"/>
                <a:t>&lt;TEXT&gt;</a:t>
              </a:r>
              <a:endParaRPr lang="nl-BE"/>
            </a:p>
          </p:txBody>
        </p:sp>
        <p:sp>
          <p:nvSpPr>
            <p:cNvPr id="33" name="Section Number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nl-BE" sz="1600" b="1" dirty="0"/>
                <a:t>&lt;N&gt;</a:t>
              </a:r>
              <a:endParaRPr lang="nl-BE"/>
            </a:p>
          </p:txBody>
        </p:sp>
        <p:sp>
          <p:nvSpPr>
            <p:cNvPr id="34" name="Slide Number"/>
            <p:cNvSpPr txBox="1">
              <a:spLocks/>
            </p:cNvSpPr>
            <p:nvPr userDrawn="1"/>
          </p:nvSpPr>
          <p:spPr>
            <a:xfrm>
              <a:off x="10700076" y="2616963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nl-BE" sz="1600" b="1" dirty="0"/>
                <a:t>&lt;P&gt;</a:t>
              </a:r>
              <a:endParaRPr lang="nl-BE"/>
            </a:p>
          </p:txBody>
        </p:sp>
        <p:sp>
          <p:nvSpPr>
            <p:cNvPr id="35" name="Timeslot"/>
            <p:cNvSpPr txBox="1">
              <a:spLocks/>
            </p:cNvSpPr>
            <p:nvPr userDrawn="1"/>
          </p:nvSpPr>
          <p:spPr>
            <a:xfrm>
              <a:off x="8578292" y="2616963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&lt;TIMESLOT&gt;</a:t>
              </a:r>
              <a:endParaRPr lang="nl-BE"/>
            </a:p>
          </p:txBody>
        </p:sp>
        <p:sp>
          <p:nvSpPr>
            <p:cNvPr id="36" name="Responsible"/>
            <p:cNvSpPr txBox="1">
              <a:spLocks/>
            </p:cNvSpPr>
            <p:nvPr userDrawn="1"/>
          </p:nvSpPr>
          <p:spPr>
            <a:xfrm>
              <a:off x="7091462" y="2616963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&lt;RESPONSIBLE&gt;</a:t>
              </a:r>
              <a:endParaRPr lang="nl-BE"/>
            </a:p>
          </p:txBody>
        </p:sp>
        <p:sp>
          <p:nvSpPr>
            <p:cNvPr id="37" name="Duration"/>
            <p:cNvSpPr txBox="1">
              <a:spLocks/>
            </p:cNvSpPr>
            <p:nvPr userDrawn="1"/>
          </p:nvSpPr>
          <p:spPr>
            <a:xfrm>
              <a:off x="9925353" y="2616963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&lt;DURATION&gt;</a:t>
              </a:r>
              <a:endParaRPr lang="nl-BE"/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2763107" y="3148295"/>
            <a:ext cx="9071268" cy="369332"/>
            <a:chOff x="2265804" y="3155687"/>
            <a:chExt cx="9071267" cy="369332"/>
          </a:xfrm>
          <a:noFill/>
        </p:grpSpPr>
        <p:sp>
          <p:nvSpPr>
            <p:cNvPr id="39" name="Section Title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nl-BE" sz="1600" dirty="0"/>
                <a:t>&lt;TEXT&gt;</a:t>
              </a:r>
              <a:endParaRPr lang="nl-BE"/>
            </a:p>
          </p:txBody>
        </p:sp>
        <p:sp>
          <p:nvSpPr>
            <p:cNvPr id="40" name="Section Number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nl-BE" sz="1600" dirty="0"/>
                <a:t>&lt;N&gt;</a:t>
              </a:r>
              <a:endParaRPr lang="nl-BE"/>
            </a:p>
          </p:txBody>
        </p:sp>
        <p:sp>
          <p:nvSpPr>
            <p:cNvPr id="41" name="Slide Number"/>
            <p:cNvSpPr txBox="1">
              <a:spLocks/>
            </p:cNvSpPr>
            <p:nvPr userDrawn="1"/>
          </p:nvSpPr>
          <p:spPr>
            <a:xfrm>
              <a:off x="10700077" y="3155687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nl-BE" sz="1600" dirty="0"/>
                <a:t>&lt;P&gt;</a:t>
              </a:r>
              <a:endParaRPr lang="nl-BE"/>
            </a:p>
          </p:txBody>
        </p:sp>
        <p:sp>
          <p:nvSpPr>
            <p:cNvPr id="42" name="Timeslot"/>
            <p:cNvSpPr txBox="1">
              <a:spLocks/>
            </p:cNvSpPr>
            <p:nvPr userDrawn="1"/>
          </p:nvSpPr>
          <p:spPr>
            <a:xfrm>
              <a:off x="8578293" y="3155687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&lt;TIMESLOT&gt;</a:t>
              </a:r>
              <a:endParaRPr lang="nl-BE"/>
            </a:p>
          </p:txBody>
        </p:sp>
        <p:sp>
          <p:nvSpPr>
            <p:cNvPr id="43" name="Responsible"/>
            <p:cNvSpPr txBox="1">
              <a:spLocks/>
            </p:cNvSpPr>
            <p:nvPr userDrawn="1"/>
          </p:nvSpPr>
          <p:spPr>
            <a:xfrm>
              <a:off x="7091462" y="3155687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&lt;RESPONSIBLE&gt;</a:t>
              </a:r>
              <a:endParaRPr lang="nl-BE"/>
            </a:p>
          </p:txBody>
        </p:sp>
        <p:sp>
          <p:nvSpPr>
            <p:cNvPr id="44" name="Duration"/>
            <p:cNvSpPr txBox="1">
              <a:spLocks/>
            </p:cNvSpPr>
            <p:nvPr userDrawn="1"/>
          </p:nvSpPr>
          <p:spPr>
            <a:xfrm>
              <a:off x="9925354" y="3155687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dirty="0"/>
                <a:t>&lt;DURATION&gt;</a:t>
              </a:r>
              <a:endParaRPr lang="nl-BE"/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2763106" y="3679627"/>
            <a:ext cx="9071265" cy="369332"/>
            <a:chOff x="2265804" y="3694411"/>
            <a:chExt cx="9071265" cy="369332"/>
          </a:xfrm>
          <a:noFill/>
        </p:grpSpPr>
        <p:sp>
          <p:nvSpPr>
            <p:cNvPr id="46" name="Section Title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lIns="0" tIns="0" rIns="0" bIns="0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nl-BE" sz="1600" b="1" dirty="0"/>
                <a:t>&lt;TEXT&gt;</a:t>
              </a:r>
              <a:endParaRPr lang="nl-BE"/>
            </a:p>
          </p:txBody>
        </p:sp>
        <p:sp>
          <p:nvSpPr>
            <p:cNvPr id="47" name="Section Number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nl-BE" sz="1600" b="1" dirty="0"/>
                <a:t>&lt;N&gt;</a:t>
              </a:r>
              <a:endParaRPr lang="nl-BE"/>
            </a:p>
          </p:txBody>
        </p:sp>
        <p:sp>
          <p:nvSpPr>
            <p:cNvPr id="48" name="Slide Number"/>
            <p:cNvSpPr txBox="1">
              <a:spLocks/>
            </p:cNvSpPr>
            <p:nvPr userDrawn="1"/>
          </p:nvSpPr>
          <p:spPr>
            <a:xfrm>
              <a:off x="10700075" y="3694411"/>
              <a:ext cx="636994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nl-BE" sz="1600" b="1" dirty="0"/>
                <a:t>&lt;P&gt;</a:t>
              </a:r>
              <a:endParaRPr lang="nl-BE"/>
            </a:p>
          </p:txBody>
        </p:sp>
        <p:sp>
          <p:nvSpPr>
            <p:cNvPr id="49" name="Timeslot"/>
            <p:cNvSpPr txBox="1">
              <a:spLocks/>
            </p:cNvSpPr>
            <p:nvPr userDrawn="1"/>
          </p:nvSpPr>
          <p:spPr>
            <a:xfrm>
              <a:off x="8578291" y="3694411"/>
              <a:ext cx="1257061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&lt;TIMESLOT&gt;</a:t>
              </a:r>
              <a:endParaRPr lang="nl-BE"/>
            </a:p>
          </p:txBody>
        </p:sp>
        <p:sp>
          <p:nvSpPr>
            <p:cNvPr id="50" name="Responsible"/>
            <p:cNvSpPr txBox="1">
              <a:spLocks/>
            </p:cNvSpPr>
            <p:nvPr userDrawn="1"/>
          </p:nvSpPr>
          <p:spPr>
            <a:xfrm>
              <a:off x="7091461" y="3694411"/>
              <a:ext cx="1388067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&lt;RESPONSIBLE&gt;</a:t>
              </a:r>
              <a:endParaRPr lang="nl-BE"/>
            </a:p>
          </p:txBody>
        </p:sp>
        <p:sp>
          <p:nvSpPr>
            <p:cNvPr id="51" name="Duration"/>
            <p:cNvSpPr txBox="1">
              <a:spLocks/>
            </p:cNvSpPr>
            <p:nvPr userDrawn="1"/>
          </p:nvSpPr>
          <p:spPr>
            <a:xfrm>
              <a:off x="9925352" y="3694411"/>
              <a:ext cx="684723" cy="369332"/>
            </a:xfrm>
            <a:prstGeom prst="rect">
              <a:avLst/>
            </a:prstGeom>
            <a:grp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l-BE" sz="1600" b="1" dirty="0"/>
                <a:t>&lt;DURATION&gt;</a:t>
              </a:r>
              <a:endParaRPr lang="nl-B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543002-6DB0-464A-A397-AE98E8505112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2329200" y="1440000"/>
            <a:ext cx="9500400" cy="720000"/>
          </a:xfrm>
        </p:spPr>
        <p:txBody>
          <a:bodyPr/>
          <a:lstStyle/>
          <a:p>
            <a:r>
              <a:rPr lang="nl-BE" dirty="0"/>
              <a:t>Agenda</a:t>
            </a:r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12245-AA04-4C2A-82AD-95B8B22D93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61949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F4A129EA-5958-4519-BBC1-7CB132E5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076BBFAC-5C79-4771-8875-6E35A3B0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432000" y="1440000"/>
            <a:ext cx="11401201" cy="4683600"/>
            <a:chOff x="1295081" y="-570461"/>
            <a:chExt cx="6719407" cy="4683600"/>
          </a:xfrm>
        </p:grpSpPr>
        <p:sp>
          <p:nvSpPr>
            <p:cNvPr id="72" name="Section Title" hidden="1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413214" y="-570461"/>
              <a:ext cx="5601274" cy="468360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334267">
                <a:lnSpc>
                  <a:spcPct val="83000"/>
                </a:lnSpc>
                <a:tabLst>
                  <a:tab pos="9512062" algn="l"/>
                </a:tabLst>
              </a:pPr>
              <a:r>
                <a:rPr lang="nl-BE" sz="8000" b="0" dirty="0">
                  <a:solidFill>
                    <a:schemeClr val="tx1"/>
                  </a:solidFill>
                  <a:latin typeface="+mj-lt"/>
                </a:rPr>
                <a:t>&lt;TEXT&gt;</a:t>
              </a:r>
              <a:endParaRPr lang="nl-BE"/>
            </a:p>
          </p:txBody>
        </p:sp>
        <p:sp>
          <p:nvSpPr>
            <p:cNvPr id="73" name="Section Number" hidden="1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95081" y="-570461"/>
              <a:ext cx="1012048" cy="928800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r">
                <a:lnSpc>
                  <a:spcPct val="83000"/>
                </a:lnSpc>
              </a:pPr>
              <a:r>
                <a:rPr lang="nl-BE" sz="8000" b="0" dirty="0">
                  <a:solidFill>
                    <a:schemeClr val="tx1"/>
                  </a:solidFill>
                  <a:latin typeface="+mj-lt"/>
                </a:rPr>
                <a:t>&lt;N&gt;</a:t>
              </a:r>
              <a:endParaRPr lang="nl-BE"/>
            </a:p>
          </p:txBody>
        </p:sp>
        <p:sp>
          <p:nvSpPr>
            <p:cNvPr id="74" name="Slide Number" hidden="1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nl-BE" sz="100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  <a:endParaRPr lang="nl-BE"/>
            </a:p>
          </p:txBody>
        </p:sp>
        <p:sp>
          <p:nvSpPr>
            <p:cNvPr id="75" name="Timeslot" hidden="1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  <a:endParaRPr lang="nl-BE"/>
            </a:p>
          </p:txBody>
        </p:sp>
        <p:sp>
          <p:nvSpPr>
            <p:cNvPr id="76" name="Responsible" hidden="1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  <a:endParaRPr lang="nl-BE"/>
            </a:p>
          </p:txBody>
        </p:sp>
        <p:sp>
          <p:nvSpPr>
            <p:cNvPr id="77" name="Duration" hidden="1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  <a:endParaRPr lang="nl-BE"/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432000" y="1440000"/>
            <a:ext cx="11399644" cy="4683600"/>
            <a:chOff x="679534" y="2085631"/>
            <a:chExt cx="6718483" cy="4683600"/>
          </a:xfrm>
        </p:grpSpPr>
        <p:sp>
          <p:nvSpPr>
            <p:cNvPr id="79" name="Section Title" hidden="1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5600353" cy="468360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 defTabSz="9334267">
                <a:lnSpc>
                  <a:spcPct val="83000"/>
                </a:lnSpc>
                <a:tabLst>
                  <a:tab pos="9512062" algn="l"/>
                </a:tabLst>
              </a:pPr>
              <a:r>
                <a:rPr lang="nl-BE" sz="8000" b="0" dirty="0">
                  <a:solidFill>
                    <a:schemeClr val="tx1"/>
                  </a:solidFill>
                  <a:latin typeface="+mj-lt"/>
                </a:rPr>
                <a:t>&lt;TEXT&gt;</a:t>
              </a:r>
              <a:endParaRPr lang="nl-BE"/>
            </a:p>
          </p:txBody>
        </p:sp>
        <p:sp>
          <p:nvSpPr>
            <p:cNvPr id="80" name="Section Number" hidden="1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534" y="2085631"/>
              <a:ext cx="1011534" cy="929667"/>
            </a:xfrm>
            <a:prstGeom prst="rect">
              <a:avLst/>
            </a:prstGeom>
            <a:noFill/>
          </p:spPr>
          <p:txBody>
            <a:bodyPr wrap="none" lIns="0" tIns="0" rIns="0" bIns="0" rtlCol="0" anchor="t" anchorCtr="0">
              <a:noAutofit/>
            </a:bodyPr>
            <a:lstStyle/>
            <a:p>
              <a:pPr algn="r">
                <a:lnSpc>
                  <a:spcPct val="83000"/>
                </a:lnSpc>
              </a:pPr>
              <a:r>
                <a:rPr lang="nl-BE" sz="8000" b="0" dirty="0">
                  <a:solidFill>
                    <a:schemeClr val="tx1"/>
                  </a:solidFill>
                  <a:latin typeface="+mj-lt"/>
                </a:rPr>
                <a:t>&lt;N&gt;</a:t>
              </a:r>
              <a:endParaRPr lang="nl-BE"/>
            </a:p>
          </p:txBody>
        </p:sp>
        <p:sp>
          <p:nvSpPr>
            <p:cNvPr id="81" name="Slide Number" hidden="1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nl-BE" sz="1000" b="1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  <a:endParaRPr lang="nl-BE"/>
            </a:p>
          </p:txBody>
        </p:sp>
        <p:sp>
          <p:nvSpPr>
            <p:cNvPr id="82" name="Timeslot" hidden="1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b="1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  <a:endParaRPr lang="nl-BE"/>
            </a:p>
          </p:txBody>
        </p:sp>
        <p:sp>
          <p:nvSpPr>
            <p:cNvPr id="83" name="Responsible" hidden="1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b="1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  <a:endParaRPr lang="nl-BE"/>
            </a:p>
          </p:txBody>
        </p:sp>
        <p:sp>
          <p:nvSpPr>
            <p:cNvPr id="84" name="Duration" hidden="1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nl-BE" sz="1000" b="1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  <a:endParaRPr lang="nl-BE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5A444-0CD2-4E7A-9436-E5ECB352F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0629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FBDD-2CFE-45D8-9456-3E20EDFB8578}" type="datetime1">
              <a:rPr lang="nl-BE" noProof="0" smtClean="0"/>
              <a:t>20/12/2022</a:t>
            </a:fld>
            <a:endParaRPr lang="nl-BE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‹nr.›</a:t>
            </a:fld>
            <a:endParaRPr lang="nl-BE" noProof="0" dirty="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13" hasCustomPrompt="1"/>
          </p:nvPr>
        </p:nvSpPr>
        <p:spPr>
          <a:xfrm>
            <a:off x="575734" y="1602000"/>
            <a:ext cx="11040533" cy="4681537"/>
          </a:xfrm>
        </p:spPr>
        <p:txBody>
          <a:bodyPr/>
          <a:lstStyle/>
          <a:p>
            <a:pPr lvl="0"/>
            <a:r>
              <a:rPr lang="nl-BE" noProof="0" dirty="0"/>
              <a:t>Klik om de modelstijlen te bewerken</a:t>
            </a:r>
          </a:p>
          <a:p>
            <a:pPr lvl="1"/>
            <a:r>
              <a:rPr lang="nl-BE" noProof="0" dirty="0"/>
              <a:t>Tweede niveau</a:t>
            </a:r>
          </a:p>
          <a:p>
            <a:pPr lvl="2"/>
            <a:r>
              <a:rPr lang="nl-BE" noProof="0" dirty="0"/>
              <a:t>Derde niveau</a:t>
            </a:r>
          </a:p>
          <a:p>
            <a:pPr lvl="3"/>
            <a:r>
              <a:rPr lang="nl-BE" noProof="0" dirty="0"/>
              <a:t>Vierde niveau</a:t>
            </a:r>
          </a:p>
          <a:p>
            <a:pPr lvl="4"/>
            <a:r>
              <a:rPr lang="nl-BE" noProof="0" dirty="0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78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67ED6-D6B4-47AC-998B-FDECAC8EB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F7FA1A-418C-4001-99D3-ED198397F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270951-E699-4282-9E6B-4B5DDF0A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FF874-A63D-4877-A093-7C6867A08D62}" type="datetimeFigureOut">
              <a:rPr lang="nl-BE" smtClean="0"/>
              <a:t>20/12/2022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28581E-D71E-486F-A5B0-EEA87C04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32F347-0B21-4F8B-9C3F-F94DCF7F9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8FBCF-D31D-456A-B1DB-899F02A1F4F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9555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31D3FB4-0F92-4657-B18D-50345A56BE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E7D3FC19-6D98-4E66-BD7D-27AC127472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9C07AF99-45C6-424A-934A-469EB1BFC1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D5F86745-A26F-4FF5-B01C-A98DE921B39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</p:spPr>
        <p:txBody>
          <a:bodyPr lIns="144000" tIns="108000"/>
          <a:lstStyle>
            <a:lvl1pPr marL="0" indent="0" algn="ctr">
              <a:buNone/>
              <a:defRPr sz="1600"/>
            </a:lvl1pPr>
          </a:lstStyle>
          <a:p>
            <a:r>
              <a:rPr lang="nl-BE" dirty="0"/>
              <a:t>Click here and insert picture via Sweco PickIt</a:t>
            </a:r>
            <a:endParaRPr lang="nl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30450" y="1439999"/>
            <a:ext cx="7531200" cy="4697275"/>
          </a:xfrm>
        </p:spPr>
        <p:txBody>
          <a:bodyPr anchor="t" anchorCtr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329200" y="5058000"/>
            <a:ext cx="65412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2400" b="0"/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2400" b="0">
                <a:solidFill>
                  <a:schemeClr val="tx2"/>
                </a:solidFill>
              </a:defRPr>
            </a:lvl9pPr>
          </a:lstStyle>
          <a:p>
            <a:r>
              <a:rPr lang="nl-BE" dirty="0"/>
              <a:t>Click to add subtitle</a:t>
            </a:r>
            <a:endParaRPr lang="nl-BE"/>
          </a:p>
        </p:txBody>
      </p:sp>
      <p:sp>
        <p:nvSpPr>
          <p:cNvPr id="12" name="date" descr="{&quot;templafy&quot;:{&quot;id&quot;:&quot;bc267235-2e3d-4380-995a-7b07e48bd699&quot;}}" title="Form.Date">
            <a:extLst>
              <a:ext uri="{FF2B5EF4-FFF2-40B4-BE49-F238E27FC236}">
                <a16:creationId xmlns:a16="http://schemas.microsoft.com/office/drawing/2014/main" id="{7C544180-6680-4A38-BC6B-C798692B7D1B}"/>
              </a:ext>
            </a:extLst>
          </p:cNvPr>
          <p:cNvSpPr/>
          <p:nvPr userDrawn="1"/>
        </p:nvSpPr>
        <p:spPr>
          <a:xfrm>
            <a:off x="360000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bg1"/>
                </a:solidFill>
              </a:rPr>
              <a:t>13/12/2022</a:t>
            </a:r>
          </a:p>
        </p:txBody>
      </p:sp>
      <p:sp>
        <p:nvSpPr>
          <p:cNvPr id="14" name="text" descr="{&quot;templafy&quot;:{&quot;id&quot;:&quot;557eeadc-6608-4bda-a1f2-dc52758177e2&quot;}}" title="Form.TitlePresentation">
            <a:extLst>
              <a:ext uri="{FF2B5EF4-FFF2-40B4-BE49-F238E27FC236}">
                <a16:creationId xmlns:a16="http://schemas.microsoft.com/office/drawing/2014/main" id="{488CA253-86B3-4DAA-9705-E004BCFF7250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bg1"/>
              </a:solidFill>
            </a:endParaRPr>
          </a:p>
        </p:txBody>
      </p:sp>
      <p:sp>
        <p:nvSpPr>
          <p:cNvPr id="11" name="text" descr="{&quot;templafy&quot;:{&quot;id&quot;:&quot;bcb4b85e-ecdf-451b-ada9-cb3ae462beb1&quot;}}">
            <a:extLst>
              <a:ext uri="{FF2B5EF4-FFF2-40B4-BE49-F238E27FC236}">
                <a16:creationId xmlns:a16="http://schemas.microsoft.com/office/drawing/2014/main" id="{CB56E1EE-65AC-4CB4-BB65-5F631D15AA12}"/>
              </a:ext>
            </a:extLst>
          </p:cNvPr>
          <p:cNvSpPr txBox="1"/>
          <p:nvPr userDrawn="1"/>
        </p:nvSpPr>
        <p:spPr>
          <a:xfrm>
            <a:off x="10218739" y="6317153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r>
              <a:rPr lang="nl-BE" b="0" dirty="0">
                <a:solidFill>
                  <a:schemeClr val="bg1"/>
                </a:solidFill>
              </a:rPr>
              <a:t>swecobelgium.be</a:t>
            </a:r>
          </a:p>
        </p:txBody>
      </p:sp>
      <p:sp>
        <p:nvSpPr>
          <p:cNvPr id="24" name="Logo on top">
            <a:extLst>
              <a:ext uri="{FF2B5EF4-FFF2-40B4-BE49-F238E27FC236}">
                <a16:creationId xmlns:a16="http://schemas.microsoft.com/office/drawing/2014/main" id="{F44F6126-0CBE-414C-8423-AD1264CA45A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10023560" y="360000"/>
            <a:ext cx="1806482" cy="525661"/>
          </a:xfrm>
          <a:custGeom>
            <a:avLst/>
            <a:gdLst>
              <a:gd name="connsiteX0" fmla="*/ 7513220 w 12146905"/>
              <a:gd name="connsiteY0" fmla="*/ 2291559 h 3532848"/>
              <a:gd name="connsiteX1" fmla="*/ 7170136 w 12146905"/>
              <a:gd name="connsiteY1" fmla="*/ 2765246 h 3532848"/>
              <a:gd name="connsiteX2" fmla="*/ 7513220 w 12146905"/>
              <a:gd name="connsiteY2" fmla="*/ 3238566 h 3532848"/>
              <a:gd name="connsiteX3" fmla="*/ 7513220 w 12146905"/>
              <a:gd name="connsiteY3" fmla="*/ 3238860 h 3532848"/>
              <a:gd name="connsiteX4" fmla="*/ 7839840 w 12146905"/>
              <a:gd name="connsiteY4" fmla="*/ 2765540 h 3532848"/>
              <a:gd name="connsiteX5" fmla="*/ 7513220 w 12146905"/>
              <a:gd name="connsiteY5" fmla="*/ 2291559 h 3532848"/>
              <a:gd name="connsiteX6" fmla="*/ 3804649 w 12146905"/>
              <a:gd name="connsiteY6" fmla="*/ 2013583 h 3532848"/>
              <a:gd name="connsiteX7" fmla="*/ 4849922 w 12146905"/>
              <a:gd name="connsiteY7" fmla="*/ 2013583 h 3532848"/>
              <a:gd name="connsiteX8" fmla="*/ 4849922 w 12146905"/>
              <a:gd name="connsiteY8" fmla="*/ 2291401 h 3532848"/>
              <a:gd name="connsiteX9" fmla="*/ 4180439 w 12146905"/>
              <a:gd name="connsiteY9" fmla="*/ 2291401 h 3532848"/>
              <a:gd name="connsiteX10" fmla="*/ 4180439 w 12146905"/>
              <a:gd name="connsiteY10" fmla="*/ 2602146 h 3532848"/>
              <a:gd name="connsiteX11" fmla="*/ 4800899 w 12146905"/>
              <a:gd name="connsiteY11" fmla="*/ 2602146 h 3532848"/>
              <a:gd name="connsiteX12" fmla="*/ 4800899 w 12146905"/>
              <a:gd name="connsiteY12" fmla="*/ 2896207 h 3532848"/>
              <a:gd name="connsiteX13" fmla="*/ 4180439 w 12146905"/>
              <a:gd name="connsiteY13" fmla="*/ 2896207 h 3532848"/>
              <a:gd name="connsiteX14" fmla="*/ 4180439 w 12146905"/>
              <a:gd name="connsiteY14" fmla="*/ 3222607 h 3532848"/>
              <a:gd name="connsiteX15" fmla="*/ 4866312 w 12146905"/>
              <a:gd name="connsiteY15" fmla="*/ 3222607 h 3532848"/>
              <a:gd name="connsiteX16" fmla="*/ 4866312 w 12146905"/>
              <a:gd name="connsiteY16" fmla="*/ 3516153 h 3532848"/>
              <a:gd name="connsiteX17" fmla="*/ 3804649 w 12146905"/>
              <a:gd name="connsiteY17" fmla="*/ 3516153 h 3532848"/>
              <a:gd name="connsiteX18" fmla="*/ 1387556 w 12146905"/>
              <a:gd name="connsiteY18" fmla="*/ 2013583 h 3532848"/>
              <a:gd name="connsiteX19" fmla="*/ 1795758 w 12146905"/>
              <a:gd name="connsiteY19" fmla="*/ 2013583 h 3532848"/>
              <a:gd name="connsiteX20" fmla="*/ 1975090 w 12146905"/>
              <a:gd name="connsiteY20" fmla="*/ 3157341 h 3532848"/>
              <a:gd name="connsiteX21" fmla="*/ 1991774 w 12146905"/>
              <a:gd name="connsiteY21" fmla="*/ 3157341 h 3532848"/>
              <a:gd name="connsiteX22" fmla="*/ 2187864 w 12146905"/>
              <a:gd name="connsiteY22" fmla="*/ 2013583 h 3532848"/>
              <a:gd name="connsiteX23" fmla="*/ 2694111 w 12146905"/>
              <a:gd name="connsiteY23" fmla="*/ 2013583 h 3532848"/>
              <a:gd name="connsiteX24" fmla="*/ 2906296 w 12146905"/>
              <a:gd name="connsiteY24" fmla="*/ 3157341 h 3532848"/>
              <a:gd name="connsiteX25" fmla="*/ 3102312 w 12146905"/>
              <a:gd name="connsiteY25" fmla="*/ 2013583 h 3532848"/>
              <a:gd name="connsiteX26" fmla="*/ 3494345 w 12146905"/>
              <a:gd name="connsiteY26" fmla="*/ 2013583 h 3532848"/>
              <a:gd name="connsiteX27" fmla="*/ 3151261 w 12146905"/>
              <a:gd name="connsiteY27" fmla="*/ 3516153 h 3532848"/>
              <a:gd name="connsiteX28" fmla="*/ 2645088 w 12146905"/>
              <a:gd name="connsiteY28" fmla="*/ 3516153 h 3532848"/>
              <a:gd name="connsiteX29" fmla="*/ 2432903 w 12146905"/>
              <a:gd name="connsiteY29" fmla="*/ 2356593 h 3532848"/>
              <a:gd name="connsiteX30" fmla="*/ 2236886 w 12146905"/>
              <a:gd name="connsiteY30" fmla="*/ 3516153 h 3532848"/>
              <a:gd name="connsiteX31" fmla="*/ 1714397 w 12146905"/>
              <a:gd name="connsiteY31" fmla="*/ 3516153 h 3532848"/>
              <a:gd name="connsiteX32" fmla="*/ 6043709 w 12146905"/>
              <a:gd name="connsiteY32" fmla="*/ 1997656 h 3532848"/>
              <a:gd name="connsiteX33" fmla="*/ 6153557 w 12146905"/>
              <a:gd name="connsiteY33" fmla="*/ 2003222 h 3532848"/>
              <a:gd name="connsiteX34" fmla="*/ 6484117 w 12146905"/>
              <a:gd name="connsiteY34" fmla="*/ 2062836 h 3532848"/>
              <a:gd name="connsiteX35" fmla="*/ 6451264 w 12146905"/>
              <a:gd name="connsiteY35" fmla="*/ 2389383 h 3532848"/>
              <a:gd name="connsiteX36" fmla="*/ 6059011 w 12146905"/>
              <a:gd name="connsiteY36" fmla="*/ 2291265 h 3532848"/>
              <a:gd name="connsiteX37" fmla="*/ 5585764 w 12146905"/>
              <a:gd name="connsiteY37" fmla="*/ 2765246 h 3532848"/>
              <a:gd name="connsiteX38" fmla="*/ 6092011 w 12146905"/>
              <a:gd name="connsiteY38" fmla="*/ 3238566 h 3532848"/>
              <a:gd name="connsiteX39" fmla="*/ 6467727 w 12146905"/>
              <a:gd name="connsiteY39" fmla="*/ 3157205 h 3532848"/>
              <a:gd name="connsiteX40" fmla="*/ 6484117 w 12146905"/>
              <a:gd name="connsiteY40" fmla="*/ 3467362 h 3532848"/>
              <a:gd name="connsiteX41" fmla="*/ 6043503 w 12146905"/>
              <a:gd name="connsiteY41" fmla="*/ 3532848 h 3532848"/>
              <a:gd name="connsiteX42" fmla="*/ 5177709 w 12146905"/>
              <a:gd name="connsiteY42" fmla="*/ 2765246 h 3532848"/>
              <a:gd name="connsiteX43" fmla="*/ 5865883 w 12146905"/>
              <a:gd name="connsiteY43" fmla="*/ 2009177 h 3532848"/>
              <a:gd name="connsiteX44" fmla="*/ 7513220 w 12146905"/>
              <a:gd name="connsiteY44" fmla="*/ 1997645 h 3532848"/>
              <a:gd name="connsiteX45" fmla="*/ 8264285 w 12146905"/>
              <a:gd name="connsiteY45" fmla="*/ 2765246 h 3532848"/>
              <a:gd name="connsiteX46" fmla="*/ 7513220 w 12146905"/>
              <a:gd name="connsiteY46" fmla="*/ 3532848 h 3532848"/>
              <a:gd name="connsiteX47" fmla="*/ 6761934 w 12146905"/>
              <a:gd name="connsiteY47" fmla="*/ 2765540 h 3532848"/>
              <a:gd name="connsiteX48" fmla="*/ 7513220 w 12146905"/>
              <a:gd name="connsiteY48" fmla="*/ 1997939 h 3532848"/>
              <a:gd name="connsiteX49" fmla="*/ 6043503 w 12146905"/>
              <a:gd name="connsiteY49" fmla="*/ 1997645 h 3532848"/>
              <a:gd name="connsiteX50" fmla="*/ 6043870 w 12146905"/>
              <a:gd name="connsiteY50" fmla="*/ 1997645 h 3532848"/>
              <a:gd name="connsiteX51" fmla="*/ 6043709 w 12146905"/>
              <a:gd name="connsiteY51" fmla="*/ 1997656 h 3532848"/>
              <a:gd name="connsiteX52" fmla="*/ 653020 w 12146905"/>
              <a:gd name="connsiteY52" fmla="*/ 1997571 h 3532848"/>
              <a:gd name="connsiteX53" fmla="*/ 653020 w 12146905"/>
              <a:gd name="connsiteY53" fmla="*/ 1997644 h 3532848"/>
              <a:gd name="connsiteX54" fmla="*/ 1045126 w 12146905"/>
              <a:gd name="connsiteY54" fmla="*/ 2046667 h 3532848"/>
              <a:gd name="connsiteX55" fmla="*/ 1012273 w 12146905"/>
              <a:gd name="connsiteY55" fmla="*/ 2356456 h 3532848"/>
              <a:gd name="connsiteX56" fmla="*/ 685873 w 12146905"/>
              <a:gd name="connsiteY56" fmla="*/ 2291264 h 3532848"/>
              <a:gd name="connsiteX57" fmla="*/ 407982 w 12146905"/>
              <a:gd name="connsiteY57" fmla="*/ 2422162 h 3532848"/>
              <a:gd name="connsiteX58" fmla="*/ 1126928 w 12146905"/>
              <a:gd name="connsiteY58" fmla="*/ 3042182 h 3532848"/>
              <a:gd name="connsiteX59" fmla="*/ 456931 w 12146905"/>
              <a:gd name="connsiteY59" fmla="*/ 3532553 h 3532848"/>
              <a:gd name="connsiteX60" fmla="*/ 16390 w 12146905"/>
              <a:gd name="connsiteY60" fmla="*/ 3467362 h 3532848"/>
              <a:gd name="connsiteX61" fmla="*/ 49170 w 12146905"/>
              <a:gd name="connsiteY61" fmla="*/ 3140594 h 3532848"/>
              <a:gd name="connsiteX62" fmla="*/ 456931 w 12146905"/>
              <a:gd name="connsiteY62" fmla="*/ 3238566 h 3532848"/>
              <a:gd name="connsiteX63" fmla="*/ 702043 w 12146905"/>
              <a:gd name="connsiteY63" fmla="*/ 3091572 h 3532848"/>
              <a:gd name="connsiteX64" fmla="*/ 0 w 12146905"/>
              <a:gd name="connsiteY64" fmla="*/ 2454501 h 3532848"/>
              <a:gd name="connsiteX65" fmla="*/ 653020 w 12146905"/>
              <a:gd name="connsiteY65" fmla="*/ 1997571 h 3532848"/>
              <a:gd name="connsiteX66" fmla="*/ 10571500 w 12146905"/>
              <a:gd name="connsiteY66" fmla="*/ 1908566 h 3532848"/>
              <a:gd name="connsiteX67" fmla="*/ 9638971 w 12146905"/>
              <a:gd name="connsiteY67" fmla="*/ 2840580 h 3532848"/>
              <a:gd name="connsiteX68" fmla="*/ 9638971 w 12146905"/>
              <a:gd name="connsiteY68" fmla="*/ 3149782 h 3532848"/>
              <a:gd name="connsiteX69" fmla="*/ 11513729 w 12146905"/>
              <a:gd name="connsiteY69" fmla="*/ 3149782 h 3532848"/>
              <a:gd name="connsiteX70" fmla="*/ 11513729 w 12146905"/>
              <a:gd name="connsiteY70" fmla="*/ 2840580 h 3532848"/>
              <a:gd name="connsiteX71" fmla="*/ 9659109 w 12146905"/>
              <a:gd name="connsiteY71" fmla="*/ 467440 h 3532848"/>
              <a:gd name="connsiteX72" fmla="*/ 10571500 w 12146905"/>
              <a:gd name="connsiteY72" fmla="*/ 1389752 h 3532848"/>
              <a:gd name="connsiteX73" fmla="*/ 11478821 w 12146905"/>
              <a:gd name="connsiteY73" fmla="*/ 482727 h 3532848"/>
              <a:gd name="connsiteX74" fmla="*/ 11742969 w 12146905"/>
              <a:gd name="connsiteY74" fmla="*/ 741509 h 3532848"/>
              <a:gd name="connsiteX75" fmla="*/ 11006822 w 12146905"/>
              <a:gd name="connsiteY75" fmla="*/ 1477728 h 3532848"/>
              <a:gd name="connsiteX76" fmla="*/ 12146905 w 12146905"/>
              <a:gd name="connsiteY76" fmla="*/ 1479565 h 3532848"/>
              <a:gd name="connsiteX77" fmla="*/ 12146905 w 12146905"/>
              <a:gd name="connsiteY77" fmla="*/ 1823384 h 3532848"/>
              <a:gd name="connsiteX78" fmla="*/ 11010276 w 12146905"/>
              <a:gd name="connsiteY78" fmla="*/ 1823384 h 3532848"/>
              <a:gd name="connsiteX79" fmla="*/ 11882685 w 12146905"/>
              <a:gd name="connsiteY79" fmla="*/ 2686090 h 3532848"/>
              <a:gd name="connsiteX80" fmla="*/ 11882685 w 12146905"/>
              <a:gd name="connsiteY80" fmla="*/ 3518810 h 3532848"/>
              <a:gd name="connsiteX81" fmla="*/ 9270090 w 12146905"/>
              <a:gd name="connsiteY81" fmla="*/ 3518810 h 3532848"/>
              <a:gd name="connsiteX82" fmla="*/ 9270090 w 12146905"/>
              <a:gd name="connsiteY82" fmla="*/ 2686090 h 3532848"/>
              <a:gd name="connsiteX83" fmla="*/ 10142572 w 12146905"/>
              <a:gd name="connsiteY83" fmla="*/ 1823384 h 3532848"/>
              <a:gd name="connsiteX84" fmla="*/ 9010719 w 12146905"/>
              <a:gd name="connsiteY84" fmla="*/ 1823384 h 3532848"/>
              <a:gd name="connsiteX85" fmla="*/ 9010719 w 12146905"/>
              <a:gd name="connsiteY85" fmla="*/ 1479565 h 3532848"/>
              <a:gd name="connsiteX86" fmla="*/ 10148010 w 12146905"/>
              <a:gd name="connsiteY86" fmla="*/ 1479565 h 3532848"/>
              <a:gd name="connsiteX87" fmla="*/ 9399739 w 12146905"/>
              <a:gd name="connsiteY87" fmla="*/ 732028 h 3532848"/>
              <a:gd name="connsiteX88" fmla="*/ 10577674 w 12146905"/>
              <a:gd name="connsiteY88" fmla="*/ 0 h 3532848"/>
              <a:gd name="connsiteX89" fmla="*/ 10577968 w 12146905"/>
              <a:gd name="connsiteY89" fmla="*/ 0 h 3532848"/>
              <a:gd name="connsiteX90" fmla="*/ 10948098 w 12146905"/>
              <a:gd name="connsiteY90" fmla="*/ 369836 h 3532848"/>
              <a:gd name="connsiteX91" fmla="*/ 10578262 w 12146905"/>
              <a:gd name="connsiteY91" fmla="*/ 740260 h 3532848"/>
              <a:gd name="connsiteX92" fmla="*/ 10207838 w 12146905"/>
              <a:gd name="connsiteY92" fmla="*/ 370424 h 3532848"/>
              <a:gd name="connsiteX93" fmla="*/ 10577674 w 12146905"/>
              <a:gd name="connsiteY93" fmla="*/ 0 h 353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2146905" h="3532848">
                <a:moveTo>
                  <a:pt x="7513220" y="2291559"/>
                </a:moveTo>
                <a:cubicBezTo>
                  <a:pt x="7268402" y="2291559"/>
                  <a:pt x="7170136" y="2503891"/>
                  <a:pt x="7170136" y="2765246"/>
                </a:cubicBezTo>
                <a:cubicBezTo>
                  <a:pt x="7170136" y="3010211"/>
                  <a:pt x="7267961" y="3238566"/>
                  <a:pt x="7513220" y="3238566"/>
                </a:cubicBezTo>
                <a:lnTo>
                  <a:pt x="7513220" y="3238860"/>
                </a:lnTo>
                <a:cubicBezTo>
                  <a:pt x="7758038" y="3238860"/>
                  <a:pt x="7839840" y="3010505"/>
                  <a:pt x="7839840" y="2765540"/>
                </a:cubicBezTo>
                <a:cubicBezTo>
                  <a:pt x="7839840" y="2503891"/>
                  <a:pt x="7758038" y="2291559"/>
                  <a:pt x="7513220" y="2291559"/>
                </a:cubicBezTo>
                <a:close/>
                <a:moveTo>
                  <a:pt x="3804649" y="2013583"/>
                </a:moveTo>
                <a:lnTo>
                  <a:pt x="4849922" y="2013583"/>
                </a:lnTo>
                <a:lnTo>
                  <a:pt x="4849922" y="2291401"/>
                </a:lnTo>
                <a:lnTo>
                  <a:pt x="4180439" y="2291401"/>
                </a:lnTo>
                <a:lnTo>
                  <a:pt x="4180439" y="2602146"/>
                </a:lnTo>
                <a:lnTo>
                  <a:pt x="4800899" y="2602146"/>
                </a:lnTo>
                <a:lnTo>
                  <a:pt x="4800899" y="2896207"/>
                </a:lnTo>
                <a:lnTo>
                  <a:pt x="4180439" y="2896207"/>
                </a:lnTo>
                <a:lnTo>
                  <a:pt x="4180439" y="3222607"/>
                </a:lnTo>
                <a:lnTo>
                  <a:pt x="4866312" y="3222607"/>
                </a:lnTo>
                <a:lnTo>
                  <a:pt x="4866312" y="3516153"/>
                </a:lnTo>
                <a:lnTo>
                  <a:pt x="3804649" y="3516153"/>
                </a:lnTo>
                <a:close/>
                <a:moveTo>
                  <a:pt x="1387556" y="2013583"/>
                </a:moveTo>
                <a:lnTo>
                  <a:pt x="1795758" y="2013583"/>
                </a:lnTo>
                <a:lnTo>
                  <a:pt x="1975090" y="3157341"/>
                </a:lnTo>
                <a:lnTo>
                  <a:pt x="1991774" y="3157341"/>
                </a:lnTo>
                <a:lnTo>
                  <a:pt x="2187864" y="2013583"/>
                </a:lnTo>
                <a:lnTo>
                  <a:pt x="2694111" y="2013583"/>
                </a:lnTo>
                <a:lnTo>
                  <a:pt x="2906296" y="3157341"/>
                </a:lnTo>
                <a:lnTo>
                  <a:pt x="3102312" y="2013583"/>
                </a:lnTo>
                <a:lnTo>
                  <a:pt x="3494345" y="2013583"/>
                </a:lnTo>
                <a:lnTo>
                  <a:pt x="3151261" y="3516153"/>
                </a:lnTo>
                <a:lnTo>
                  <a:pt x="2645088" y="3516153"/>
                </a:lnTo>
                <a:lnTo>
                  <a:pt x="2432903" y="2356593"/>
                </a:lnTo>
                <a:lnTo>
                  <a:pt x="2236886" y="3516153"/>
                </a:lnTo>
                <a:lnTo>
                  <a:pt x="1714397" y="3516153"/>
                </a:lnTo>
                <a:close/>
                <a:moveTo>
                  <a:pt x="6043709" y="1997656"/>
                </a:moveTo>
                <a:lnTo>
                  <a:pt x="6153557" y="2003222"/>
                </a:lnTo>
                <a:cubicBezTo>
                  <a:pt x="6263723" y="2013874"/>
                  <a:pt x="6374147" y="2038252"/>
                  <a:pt x="6484117" y="2062836"/>
                </a:cubicBezTo>
                <a:lnTo>
                  <a:pt x="6451264" y="2389383"/>
                </a:lnTo>
                <a:cubicBezTo>
                  <a:pt x="6320682" y="2324213"/>
                  <a:pt x="6189931" y="2291508"/>
                  <a:pt x="6059011" y="2291265"/>
                </a:cubicBezTo>
                <a:cubicBezTo>
                  <a:pt x="5781854" y="2291265"/>
                  <a:pt x="5585764" y="2487354"/>
                  <a:pt x="5585764" y="2765246"/>
                </a:cubicBezTo>
                <a:cubicBezTo>
                  <a:pt x="5585764" y="3059234"/>
                  <a:pt x="5798244" y="3238566"/>
                  <a:pt x="6092011" y="3238566"/>
                </a:cubicBezTo>
                <a:cubicBezTo>
                  <a:pt x="6222909" y="3238566"/>
                  <a:pt x="6353513" y="3205787"/>
                  <a:pt x="6467727" y="3157205"/>
                </a:cubicBezTo>
                <a:lnTo>
                  <a:pt x="6484117" y="3467362"/>
                </a:lnTo>
                <a:cubicBezTo>
                  <a:pt x="6369682" y="3499774"/>
                  <a:pt x="6239078" y="3532848"/>
                  <a:pt x="6043503" y="3532848"/>
                </a:cubicBezTo>
                <a:cubicBezTo>
                  <a:pt x="5634787" y="3532848"/>
                  <a:pt x="5177709" y="3336611"/>
                  <a:pt x="5177709" y="2765246"/>
                </a:cubicBezTo>
                <a:cubicBezTo>
                  <a:pt x="5177709" y="2307619"/>
                  <a:pt x="5465480" y="2063145"/>
                  <a:pt x="5865883" y="2009177"/>
                </a:cubicBezTo>
                <a:close/>
                <a:moveTo>
                  <a:pt x="7513220" y="1997645"/>
                </a:moveTo>
                <a:cubicBezTo>
                  <a:pt x="8003077" y="1997645"/>
                  <a:pt x="8264285" y="2275169"/>
                  <a:pt x="8264285" y="2765246"/>
                </a:cubicBezTo>
                <a:cubicBezTo>
                  <a:pt x="8264579" y="3238860"/>
                  <a:pt x="8003077" y="3532848"/>
                  <a:pt x="7513220" y="3532848"/>
                </a:cubicBezTo>
                <a:cubicBezTo>
                  <a:pt x="7023363" y="3532848"/>
                  <a:pt x="6761934" y="3238860"/>
                  <a:pt x="6761934" y="2765540"/>
                </a:cubicBezTo>
                <a:cubicBezTo>
                  <a:pt x="6761934" y="2275463"/>
                  <a:pt x="7023143" y="1997939"/>
                  <a:pt x="7513220" y="1997939"/>
                </a:cubicBezTo>
                <a:close/>
                <a:moveTo>
                  <a:pt x="6043503" y="1997645"/>
                </a:moveTo>
                <a:lnTo>
                  <a:pt x="6043870" y="1997645"/>
                </a:lnTo>
                <a:lnTo>
                  <a:pt x="6043709" y="1997656"/>
                </a:lnTo>
                <a:close/>
                <a:moveTo>
                  <a:pt x="653020" y="1997571"/>
                </a:moveTo>
                <a:lnTo>
                  <a:pt x="653020" y="1997644"/>
                </a:lnTo>
                <a:cubicBezTo>
                  <a:pt x="800014" y="1997644"/>
                  <a:pt x="930913" y="2013446"/>
                  <a:pt x="1045126" y="2046667"/>
                </a:cubicBezTo>
                <a:lnTo>
                  <a:pt x="1012273" y="2356456"/>
                </a:lnTo>
                <a:cubicBezTo>
                  <a:pt x="914449" y="2308021"/>
                  <a:pt x="800014" y="2291264"/>
                  <a:pt x="685873" y="2291264"/>
                </a:cubicBezTo>
                <a:cubicBezTo>
                  <a:pt x="587829" y="2291264"/>
                  <a:pt x="407982" y="2291264"/>
                  <a:pt x="407982" y="2422162"/>
                </a:cubicBezTo>
                <a:cubicBezTo>
                  <a:pt x="407982" y="2666760"/>
                  <a:pt x="1126928" y="2503597"/>
                  <a:pt x="1126928" y="3042182"/>
                </a:cubicBezTo>
                <a:cubicBezTo>
                  <a:pt x="1126928" y="3435096"/>
                  <a:pt x="800014" y="3532553"/>
                  <a:pt x="456931" y="3532553"/>
                </a:cubicBezTo>
                <a:cubicBezTo>
                  <a:pt x="326621" y="3532553"/>
                  <a:pt x="146774" y="3515943"/>
                  <a:pt x="16390" y="3467362"/>
                </a:cubicBezTo>
                <a:lnTo>
                  <a:pt x="49170" y="3140594"/>
                </a:lnTo>
                <a:cubicBezTo>
                  <a:pt x="163385" y="3189543"/>
                  <a:pt x="293767" y="3238566"/>
                  <a:pt x="456931" y="3238566"/>
                </a:cubicBezTo>
                <a:cubicBezTo>
                  <a:pt x="587829" y="3238566"/>
                  <a:pt x="702043" y="3205786"/>
                  <a:pt x="702043" y="3091572"/>
                </a:cubicBezTo>
                <a:cubicBezTo>
                  <a:pt x="702043" y="2813680"/>
                  <a:pt x="0" y="2993968"/>
                  <a:pt x="0" y="2454501"/>
                </a:cubicBezTo>
                <a:cubicBezTo>
                  <a:pt x="0" y="2095175"/>
                  <a:pt x="358959" y="1997571"/>
                  <a:pt x="653020" y="1997571"/>
                </a:cubicBezTo>
                <a:close/>
                <a:moveTo>
                  <a:pt x="10571500" y="1908566"/>
                </a:moveTo>
                <a:lnTo>
                  <a:pt x="9638971" y="2840580"/>
                </a:lnTo>
                <a:lnTo>
                  <a:pt x="9638971" y="3149782"/>
                </a:lnTo>
                <a:lnTo>
                  <a:pt x="11513729" y="3149782"/>
                </a:lnTo>
                <a:lnTo>
                  <a:pt x="11513729" y="2840580"/>
                </a:lnTo>
                <a:close/>
                <a:moveTo>
                  <a:pt x="9659109" y="467440"/>
                </a:moveTo>
                <a:lnTo>
                  <a:pt x="10571500" y="1389752"/>
                </a:lnTo>
                <a:lnTo>
                  <a:pt x="11478821" y="482727"/>
                </a:lnTo>
                <a:lnTo>
                  <a:pt x="11742969" y="741509"/>
                </a:lnTo>
                <a:lnTo>
                  <a:pt x="11006822" y="1477728"/>
                </a:lnTo>
                <a:lnTo>
                  <a:pt x="12146905" y="1479565"/>
                </a:lnTo>
                <a:lnTo>
                  <a:pt x="12146905" y="1823384"/>
                </a:lnTo>
                <a:lnTo>
                  <a:pt x="11010276" y="1823384"/>
                </a:lnTo>
                <a:lnTo>
                  <a:pt x="11882685" y="2686090"/>
                </a:lnTo>
                <a:lnTo>
                  <a:pt x="11882685" y="3518810"/>
                </a:lnTo>
                <a:lnTo>
                  <a:pt x="9270090" y="3518810"/>
                </a:lnTo>
                <a:lnTo>
                  <a:pt x="9270090" y="2686090"/>
                </a:lnTo>
                <a:lnTo>
                  <a:pt x="10142572" y="1823384"/>
                </a:lnTo>
                <a:lnTo>
                  <a:pt x="9010719" y="1823384"/>
                </a:lnTo>
                <a:lnTo>
                  <a:pt x="9010719" y="1479565"/>
                </a:lnTo>
                <a:lnTo>
                  <a:pt x="10148010" y="1479565"/>
                </a:lnTo>
                <a:lnTo>
                  <a:pt x="9399739" y="732028"/>
                </a:lnTo>
                <a:close/>
                <a:moveTo>
                  <a:pt x="10577674" y="0"/>
                </a:moveTo>
                <a:lnTo>
                  <a:pt x="10577968" y="0"/>
                </a:lnTo>
                <a:cubicBezTo>
                  <a:pt x="10782267" y="0"/>
                  <a:pt x="10947937" y="165537"/>
                  <a:pt x="10948098" y="369836"/>
                </a:cubicBezTo>
                <a:cubicBezTo>
                  <a:pt x="10948260" y="574253"/>
                  <a:pt x="10782679" y="740099"/>
                  <a:pt x="10578262" y="740260"/>
                </a:cubicBezTo>
                <a:cubicBezTo>
                  <a:pt x="10373845" y="740422"/>
                  <a:pt x="10207999" y="574841"/>
                  <a:pt x="10207838" y="370424"/>
                </a:cubicBezTo>
                <a:cubicBezTo>
                  <a:pt x="10207676" y="166007"/>
                  <a:pt x="10373257" y="161"/>
                  <a:pt x="1057767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rgbClr val="000000">
                    <a:alpha val="0"/>
                  </a:srgbClr>
                </a:solidFill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nl-BE" dirty="0"/>
              <a:t>-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0832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A346DBDA-9CC6-463E-8F3E-3EB3DDFEED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01B4918-0A25-4C43-9A13-67DC0A658A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76485DA-79AB-4BAB-A077-5D619BBAF002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12325CF0-1AB5-4455-BA18-F9E9B412151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100" b="0" dirty="0" err="1">
                <a:solidFill>
                  <a:schemeClr val="bg2"/>
                </a:solidFill>
              </a:rPr>
              <a:t>kjlkjlkjl</a:t>
            </a:r>
            <a:endParaRPr lang="nl-BE" sz="100" b="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28411" y="1440000"/>
            <a:ext cx="9501189" cy="720000"/>
          </a:xfrm>
        </p:spPr>
        <p:txBody>
          <a:bodyPr/>
          <a:lstStyle>
            <a:lvl1pPr>
              <a:defRPr/>
            </a:lvl1pPr>
          </a:lstStyle>
          <a:p>
            <a:r>
              <a:rPr lang="nl-BE" noProof="0" dirty="0"/>
              <a:t>Click to add agenda title</a:t>
            </a:r>
            <a:endParaRPr lang="nl-BE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328411" y="2159999"/>
            <a:ext cx="9503227" cy="3977275"/>
          </a:xfrm>
        </p:spPr>
        <p:txBody>
          <a:bodyPr/>
          <a:lstStyle>
            <a:lvl1pPr marL="0" indent="0">
              <a:buFont typeface="Sweco Sans" panose="00000500000000000000" pitchFamily="2" charset="0"/>
              <a:buChar char="​"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01 Click to add agenda point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3DE30-8BDC-4207-B7E9-72EA06368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1" name="date" descr="{&quot;templafy&quot;:{&quot;id&quot;:&quot;b3723406-3eba-4278-8caf-a28089c8de2a&quot;}}" title="Form.Date">
            <a:extLst>
              <a:ext uri="{FF2B5EF4-FFF2-40B4-BE49-F238E27FC236}">
                <a16:creationId xmlns:a16="http://schemas.microsoft.com/office/drawing/2014/main" id="{2EB8D86A-C1EB-46A3-B294-98FA930DE3CB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4" name="text" descr="{&quot;templafy&quot;:{&quot;id&quot;:&quot;5d72d485-d7b5-4968-8330-c49304d0236f&quot;}}" title="Form.TitlePresentation">
            <a:extLst>
              <a:ext uri="{FF2B5EF4-FFF2-40B4-BE49-F238E27FC236}">
                <a16:creationId xmlns:a16="http://schemas.microsoft.com/office/drawing/2014/main" id="{5244A48B-E439-42BB-811C-88BEF0C534C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C92C06E-9D3D-40BF-662C-64A3807DE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A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A346DBDA-9CC6-463E-8F3E-3EB3DDFEED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01B4918-0A25-4C43-9A13-67DC0A658A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576485DA-79AB-4BAB-A077-5D619BBAF002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12325CF0-1AB5-4455-BA18-F9E9B412151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100" b="0" dirty="0" err="1">
                <a:solidFill>
                  <a:schemeClr val="bg2"/>
                </a:solidFill>
              </a:rPr>
              <a:t>kjlkjlkjl</a:t>
            </a:r>
            <a:endParaRPr lang="nl-BE" sz="100" b="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28411" y="1440000"/>
            <a:ext cx="9501189" cy="720000"/>
          </a:xfrm>
        </p:spPr>
        <p:txBody>
          <a:bodyPr/>
          <a:lstStyle>
            <a:lvl1pPr>
              <a:defRPr/>
            </a:lvl1pPr>
          </a:lstStyle>
          <a:p>
            <a:r>
              <a:rPr lang="nl-BE" noProof="0" dirty="0"/>
              <a:t>Click to add agenda title</a:t>
            </a:r>
            <a:endParaRPr lang="nl-BE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328411" y="2159999"/>
            <a:ext cx="9503227" cy="3977275"/>
          </a:xfrm>
        </p:spPr>
        <p:txBody>
          <a:bodyPr/>
          <a:lstStyle>
            <a:lvl1pPr marL="0" indent="0">
              <a:buFont typeface="Sweco Sans" panose="00000500000000000000" pitchFamily="2" charset="0"/>
              <a:buChar char="​"/>
              <a:defRPr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600"/>
              </a:spcAft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01 Click to add agenda point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3DE30-8BDC-4207-B7E9-72EA063685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1" name="date" descr="{&quot;templafy&quot;:{&quot;id&quot;:&quot;f1b08435-8fea-4bf1-9673-b6f3e668c26f&quot;}}" title="Form.Date">
            <a:extLst>
              <a:ext uri="{FF2B5EF4-FFF2-40B4-BE49-F238E27FC236}">
                <a16:creationId xmlns:a16="http://schemas.microsoft.com/office/drawing/2014/main" id="{2EB8D86A-C1EB-46A3-B294-98FA930DE3CB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4" name="text" descr="{&quot;templafy&quot;:{&quot;id&quot;:&quot;6597350e-e518-41a7-b023-242400291b64&quot;}}" title="Form.TitlePresentation">
            <a:extLst>
              <a:ext uri="{FF2B5EF4-FFF2-40B4-BE49-F238E27FC236}">
                <a16:creationId xmlns:a16="http://schemas.microsoft.com/office/drawing/2014/main" id="{5244A48B-E439-42BB-811C-88BEF0C534C6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87DD94B-A4AC-2928-BEE6-218FF1D5D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84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9DF46AE-4033-4DDF-B903-9DFF43A0ED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336A0177-6670-4110-BC0A-5D9D7E4F8BE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B0C52D22-9AF1-4D67-AEE1-A1BAB44EC21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100" b="0" dirty="0" err="1">
                <a:solidFill>
                  <a:schemeClr val="bg2"/>
                </a:solidFill>
              </a:rPr>
              <a:t>kjlkjlkjl</a:t>
            </a:r>
            <a:endParaRPr lang="nl-BE" sz="100" b="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086" y="1440000"/>
            <a:ext cx="9499514" cy="712800"/>
          </a:xfrm>
        </p:spPr>
        <p:txBody>
          <a:bodyPr/>
          <a:lstStyle>
            <a:lvl1pPr>
              <a:defRPr/>
            </a:lvl1pPr>
          </a:lstStyle>
          <a:p>
            <a:r>
              <a:rPr lang="nl-BE" noProof="0" dirty="0"/>
              <a:t>Click to add agenda title</a:t>
            </a:r>
            <a:endParaRPr lang="nl-BE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02000" y="2160000"/>
            <a:ext cx="8431200" cy="3963600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7pPr>
            <a:lvl8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8pPr>
            <a:lvl9pPr marL="0" indent="0">
              <a:lnSpc>
                <a:spcPts val="195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Click to add agenda point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5AA6-92EE-46D3-8826-CF357E1A4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086" y="2159999"/>
            <a:ext cx="1071914" cy="3977275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>
              <a:lnSpc>
                <a:spcPts val="1950"/>
              </a:lnSpc>
              <a:spcAft>
                <a:spcPts val="0"/>
              </a:spcAft>
              <a:defRPr sz="1600" b="0"/>
            </a:lvl7pPr>
            <a:lvl8pPr>
              <a:lnSpc>
                <a:spcPts val="1950"/>
              </a:lnSpc>
              <a:spcAft>
                <a:spcPts val="0"/>
              </a:spcAft>
              <a:defRPr sz="1600" b="0"/>
            </a:lvl8pPr>
            <a:lvl9pPr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dirty="0"/>
              <a:t>0000-0000</a:t>
            </a:r>
            <a:endParaRPr lang="nl-BE"/>
          </a:p>
          <a:p>
            <a:pPr lvl="1"/>
            <a:r>
              <a:rPr lang="nl-BE" dirty="0"/>
              <a:t>0000-0000</a:t>
            </a:r>
            <a:endParaRPr lang="nl-BE"/>
          </a:p>
          <a:p>
            <a:pPr lvl="2"/>
            <a:r>
              <a:rPr lang="nl-BE" dirty="0"/>
              <a:t>03</a:t>
            </a:r>
            <a:endParaRPr lang="nl-BE"/>
          </a:p>
          <a:p>
            <a:pPr lvl="3"/>
            <a:r>
              <a:rPr lang="nl-BE" dirty="0"/>
              <a:t>04</a:t>
            </a:r>
            <a:endParaRPr lang="nl-BE"/>
          </a:p>
          <a:p>
            <a:pPr lvl="4"/>
            <a:r>
              <a:rPr lang="nl-BE" dirty="0"/>
              <a:t>05</a:t>
            </a:r>
            <a:endParaRPr lang="nl-BE"/>
          </a:p>
          <a:p>
            <a:pPr lvl="5"/>
            <a:r>
              <a:rPr lang="nl-BE" dirty="0"/>
              <a:t>06</a:t>
            </a:r>
            <a:endParaRPr lang="nl-BE"/>
          </a:p>
          <a:p>
            <a:pPr lvl="6"/>
            <a:r>
              <a:rPr lang="nl-BE" dirty="0"/>
              <a:t>07</a:t>
            </a:r>
            <a:endParaRPr lang="nl-BE"/>
          </a:p>
          <a:p>
            <a:pPr lvl="7"/>
            <a:r>
              <a:rPr lang="nl-BE" dirty="0"/>
              <a:t>08</a:t>
            </a:r>
            <a:endParaRPr lang="nl-BE"/>
          </a:p>
          <a:p>
            <a:pPr lvl="8"/>
            <a:r>
              <a:rPr lang="nl-BE" dirty="0"/>
              <a:t>09</a:t>
            </a:r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79FE8-DBEF-4092-B437-58288433B1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date" descr="{&quot;templafy&quot;:{&quot;id&quot;:&quot;51b413d9-a63b-4158-86cd-ce7f77a92c2e&quot;}}" title="Form.Date">
            <a:extLst>
              <a:ext uri="{FF2B5EF4-FFF2-40B4-BE49-F238E27FC236}">
                <a16:creationId xmlns:a16="http://schemas.microsoft.com/office/drawing/2014/main" id="{C236CF2A-B6B8-4FF9-B333-33BDE47CF073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4" name="text" descr="{&quot;templafy&quot;:{&quot;id&quot;:&quot;7a8bc9ed-f356-4cc9-9cea-502801138f38&quot;}}" title="Form.TitlePresentation">
            <a:extLst>
              <a:ext uri="{FF2B5EF4-FFF2-40B4-BE49-F238E27FC236}">
                <a16:creationId xmlns:a16="http://schemas.microsoft.com/office/drawing/2014/main" id="{D9F47D30-BC51-4DB6-BB3A-9C45DD7A19DA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6CF5BC9-8778-0F29-27B2-2AC8DB091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6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. Non automatic B br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9DF46AE-4033-4DDF-B903-9DFF43A0ED3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336A0177-6670-4110-BC0A-5D9D7E4F8BE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B0C52D22-9AF1-4D67-AEE1-A1BAB44EC21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 vert="horz" lIns="540000" tIns="540000" rIns="540000" bIns="540000" rtlCol="0" anchor="ctr" anchorCtr="0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cap="none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100" b="0" dirty="0" err="1">
                <a:solidFill>
                  <a:schemeClr val="bg2"/>
                </a:solidFill>
              </a:rPr>
              <a:t>kjlkjlkjl</a:t>
            </a:r>
            <a:endParaRPr lang="nl-BE" sz="100" b="0" dirty="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30086" y="1440000"/>
            <a:ext cx="9499514" cy="712800"/>
          </a:xfrm>
        </p:spPr>
        <p:txBody>
          <a:bodyPr/>
          <a:lstStyle>
            <a:lvl1pPr>
              <a:defRPr/>
            </a:lvl1pPr>
          </a:lstStyle>
          <a:p>
            <a:r>
              <a:rPr lang="nl-BE" noProof="0" dirty="0"/>
              <a:t>Click to add agenda title</a:t>
            </a:r>
            <a:endParaRPr lang="nl-BE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02000" y="2160000"/>
            <a:ext cx="8431200" cy="3963600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7pPr>
            <a:lvl8pPr marL="0" indent="0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8pPr>
            <a:lvl9pPr marL="0" indent="0">
              <a:lnSpc>
                <a:spcPts val="1950"/>
              </a:lnSpc>
              <a:spcBef>
                <a:spcPts val="0"/>
              </a:spcBef>
              <a:buFont typeface="Sweco Sans" panose="00000500000000000000" pitchFamily="2" charset="0"/>
              <a:buChar char="​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noProof="0" dirty="0"/>
              <a:t>Click to add agenda point</a:t>
            </a:r>
            <a:endParaRPr lang="nl-BE"/>
          </a:p>
          <a:p>
            <a:pPr lvl="1"/>
            <a:r>
              <a:rPr lang="nl-BE" noProof="0" dirty="0"/>
              <a:t>Second level</a:t>
            </a:r>
            <a:endParaRPr lang="nl-BE"/>
          </a:p>
          <a:p>
            <a:pPr lvl="2"/>
            <a:r>
              <a:rPr lang="nl-BE" noProof="0" dirty="0"/>
              <a:t>Third level</a:t>
            </a:r>
            <a:endParaRPr lang="nl-BE"/>
          </a:p>
          <a:p>
            <a:pPr lvl="3"/>
            <a:r>
              <a:rPr lang="nl-BE" noProof="0" dirty="0"/>
              <a:t>Fourth level</a:t>
            </a:r>
            <a:endParaRPr lang="nl-BE"/>
          </a:p>
          <a:p>
            <a:pPr lvl="4"/>
            <a:r>
              <a:rPr lang="nl-BE" noProof="0" dirty="0"/>
              <a:t>Fifth level</a:t>
            </a:r>
            <a:endParaRPr lang="nl-BE"/>
          </a:p>
          <a:p>
            <a:pPr lvl="5"/>
            <a:r>
              <a:rPr lang="nl-BE" noProof="0" dirty="0"/>
              <a:t>6</a:t>
            </a:r>
            <a:endParaRPr lang="nl-BE"/>
          </a:p>
          <a:p>
            <a:pPr lvl="6"/>
            <a:r>
              <a:rPr lang="nl-BE" noProof="0" dirty="0"/>
              <a:t>7</a:t>
            </a:r>
            <a:endParaRPr lang="nl-BE"/>
          </a:p>
          <a:p>
            <a:pPr lvl="7"/>
            <a:r>
              <a:rPr lang="nl-BE" noProof="0" dirty="0"/>
              <a:t>8</a:t>
            </a:r>
            <a:endParaRPr lang="nl-BE"/>
          </a:p>
          <a:p>
            <a:pPr lvl="8"/>
            <a:r>
              <a:rPr lang="nl-BE" noProof="0" dirty="0"/>
              <a:t>9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5AA6-92EE-46D3-8826-CF357E1A4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0086" y="2159999"/>
            <a:ext cx="1071914" cy="3977275"/>
          </a:xfrm>
        </p:spPr>
        <p:txBody>
          <a:bodyPr tIns="14400"/>
          <a:lstStyle>
            <a:lvl1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1pPr>
            <a:lvl2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2pPr>
            <a:lvl3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3pPr>
            <a:lvl4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4pPr>
            <a:lvl5pPr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5pPr>
            <a:lvl6pPr marL="0" indent="0">
              <a:lnSpc>
                <a:spcPts val="1950"/>
              </a:lnSpc>
              <a:spcAft>
                <a:spcPts val="0"/>
              </a:spcAft>
              <a:buFont typeface="Sweco Sans" panose="00000500000000000000" pitchFamily="2" charset="0"/>
              <a:buChar char="​"/>
              <a:defRPr sz="1600" b="0"/>
            </a:lvl6pPr>
            <a:lvl7pPr>
              <a:lnSpc>
                <a:spcPts val="1950"/>
              </a:lnSpc>
              <a:spcAft>
                <a:spcPts val="0"/>
              </a:spcAft>
              <a:defRPr sz="1600" b="0"/>
            </a:lvl7pPr>
            <a:lvl8pPr>
              <a:lnSpc>
                <a:spcPts val="1950"/>
              </a:lnSpc>
              <a:spcAft>
                <a:spcPts val="0"/>
              </a:spcAft>
              <a:defRPr sz="1600" b="0"/>
            </a:lvl8pPr>
            <a:lvl9pPr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nl-BE" dirty="0"/>
              <a:t>0000-0000</a:t>
            </a:r>
            <a:endParaRPr lang="nl-BE"/>
          </a:p>
          <a:p>
            <a:pPr lvl="1"/>
            <a:r>
              <a:rPr lang="nl-BE" dirty="0"/>
              <a:t>0000-0000</a:t>
            </a:r>
            <a:endParaRPr lang="nl-BE"/>
          </a:p>
          <a:p>
            <a:pPr lvl="2"/>
            <a:r>
              <a:rPr lang="nl-BE" dirty="0"/>
              <a:t>03</a:t>
            </a:r>
            <a:endParaRPr lang="nl-BE"/>
          </a:p>
          <a:p>
            <a:pPr lvl="3"/>
            <a:r>
              <a:rPr lang="nl-BE" dirty="0"/>
              <a:t>04</a:t>
            </a:r>
            <a:endParaRPr lang="nl-BE"/>
          </a:p>
          <a:p>
            <a:pPr lvl="4"/>
            <a:r>
              <a:rPr lang="nl-BE" dirty="0"/>
              <a:t>05</a:t>
            </a:r>
            <a:endParaRPr lang="nl-BE"/>
          </a:p>
          <a:p>
            <a:pPr lvl="5"/>
            <a:r>
              <a:rPr lang="nl-BE" dirty="0"/>
              <a:t>06</a:t>
            </a:r>
            <a:endParaRPr lang="nl-BE"/>
          </a:p>
          <a:p>
            <a:pPr lvl="6"/>
            <a:r>
              <a:rPr lang="nl-BE" dirty="0"/>
              <a:t>07</a:t>
            </a:r>
            <a:endParaRPr lang="nl-BE"/>
          </a:p>
          <a:p>
            <a:pPr lvl="7"/>
            <a:r>
              <a:rPr lang="nl-BE" dirty="0"/>
              <a:t>08</a:t>
            </a:r>
            <a:endParaRPr lang="nl-BE"/>
          </a:p>
          <a:p>
            <a:pPr lvl="8"/>
            <a:r>
              <a:rPr lang="nl-BE" dirty="0"/>
              <a:t>09</a:t>
            </a:r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79FE8-DBEF-4092-B437-58288433B1D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date" descr="{&quot;templafy&quot;:{&quot;id&quot;:&quot;c6e21135-9443-42ea-a816-6327dec6fe91&quot;}}" title="Form.Date">
            <a:extLst>
              <a:ext uri="{FF2B5EF4-FFF2-40B4-BE49-F238E27FC236}">
                <a16:creationId xmlns:a16="http://schemas.microsoft.com/office/drawing/2014/main" id="{C236CF2A-B6B8-4FF9-B333-33BDE47CF073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14" name="text" descr="{&quot;templafy&quot;:{&quot;id&quot;:&quot;7a4d7848-f609-4e22-9e5e-d39ab3e26678&quot;}}" title="Form.TitlePresentation">
            <a:extLst>
              <a:ext uri="{FF2B5EF4-FFF2-40B4-BE49-F238E27FC236}">
                <a16:creationId xmlns:a16="http://schemas.microsoft.com/office/drawing/2014/main" id="{D9F47D30-BC51-4DB6-BB3A-9C45DD7A19DA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2514A76-1FA2-0620-99FB-0AFF42E0A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16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tags" Target="../tags/tag72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tags" Target="../tags/tag18.xml"/><Relationship Id="rId84" Type="http://schemas.openxmlformats.org/officeDocument/2006/relationships/tags" Target="../tags/tag39.xml"/><Relationship Id="rId138" Type="http://schemas.openxmlformats.org/officeDocument/2006/relationships/tags" Target="../tags/tag93.xml"/><Relationship Id="rId159" Type="http://schemas.openxmlformats.org/officeDocument/2006/relationships/tags" Target="../tags/tag114.xml"/><Relationship Id="rId170" Type="http://schemas.openxmlformats.org/officeDocument/2006/relationships/image" Target="../media/image1.png"/><Relationship Id="rId107" Type="http://schemas.openxmlformats.org/officeDocument/2006/relationships/tags" Target="../tags/tag62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tags" Target="../tags/tag8.xml"/><Relationship Id="rId74" Type="http://schemas.openxmlformats.org/officeDocument/2006/relationships/tags" Target="../tags/tag29.xml"/><Relationship Id="rId128" Type="http://schemas.openxmlformats.org/officeDocument/2006/relationships/tags" Target="../tags/tag83.xml"/><Relationship Id="rId149" Type="http://schemas.openxmlformats.org/officeDocument/2006/relationships/tags" Target="../tags/tag104.xml"/><Relationship Id="rId5" Type="http://schemas.openxmlformats.org/officeDocument/2006/relationships/slideLayout" Target="../slideLayouts/slideLayout5.xml"/><Relationship Id="rId95" Type="http://schemas.openxmlformats.org/officeDocument/2006/relationships/tags" Target="../tags/tag50.xml"/><Relationship Id="rId160" Type="http://schemas.openxmlformats.org/officeDocument/2006/relationships/tags" Target="../tags/tag115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tags" Target="../tags/tag19.xml"/><Relationship Id="rId118" Type="http://schemas.openxmlformats.org/officeDocument/2006/relationships/tags" Target="../tags/tag73.xml"/><Relationship Id="rId139" Type="http://schemas.openxmlformats.org/officeDocument/2006/relationships/tags" Target="../tags/tag94.xml"/><Relationship Id="rId85" Type="http://schemas.openxmlformats.org/officeDocument/2006/relationships/tags" Target="../tags/tag40.xml"/><Relationship Id="rId150" Type="http://schemas.openxmlformats.org/officeDocument/2006/relationships/tags" Target="../tags/tag105.xml"/><Relationship Id="rId171" Type="http://schemas.openxmlformats.org/officeDocument/2006/relationships/image" Target="../media/image2.svg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tags" Target="../tags/tag63.xml"/><Relationship Id="rId129" Type="http://schemas.openxmlformats.org/officeDocument/2006/relationships/tags" Target="../tags/tag84.xml"/><Relationship Id="rId54" Type="http://schemas.openxmlformats.org/officeDocument/2006/relationships/tags" Target="../tags/tag9.xml"/><Relationship Id="rId70" Type="http://schemas.openxmlformats.org/officeDocument/2006/relationships/tags" Target="../tags/tag25.xml"/><Relationship Id="rId75" Type="http://schemas.openxmlformats.org/officeDocument/2006/relationships/tags" Target="../tags/tag30.xml"/><Relationship Id="rId91" Type="http://schemas.openxmlformats.org/officeDocument/2006/relationships/tags" Target="../tags/tag46.xml"/><Relationship Id="rId96" Type="http://schemas.openxmlformats.org/officeDocument/2006/relationships/tags" Target="../tags/tag51.xml"/><Relationship Id="rId140" Type="http://schemas.openxmlformats.org/officeDocument/2006/relationships/tags" Target="../tags/tag95.xml"/><Relationship Id="rId145" Type="http://schemas.openxmlformats.org/officeDocument/2006/relationships/tags" Target="../tags/tag100.xml"/><Relationship Id="rId161" Type="http://schemas.openxmlformats.org/officeDocument/2006/relationships/tags" Target="../tags/tag116.xml"/><Relationship Id="rId166" Type="http://schemas.openxmlformats.org/officeDocument/2006/relationships/tags" Target="../tags/tag12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tags" Target="../tags/tag4.xml"/><Relationship Id="rId114" Type="http://schemas.openxmlformats.org/officeDocument/2006/relationships/tags" Target="../tags/tag69.xml"/><Relationship Id="rId119" Type="http://schemas.openxmlformats.org/officeDocument/2006/relationships/tags" Target="../tags/tag74.xml"/><Relationship Id="rId44" Type="http://schemas.openxmlformats.org/officeDocument/2006/relationships/slideLayout" Target="../slideLayouts/slideLayout44.xml"/><Relationship Id="rId60" Type="http://schemas.openxmlformats.org/officeDocument/2006/relationships/tags" Target="../tags/tag15.xml"/><Relationship Id="rId65" Type="http://schemas.openxmlformats.org/officeDocument/2006/relationships/tags" Target="../tags/tag20.xml"/><Relationship Id="rId81" Type="http://schemas.openxmlformats.org/officeDocument/2006/relationships/tags" Target="../tags/tag36.xml"/><Relationship Id="rId86" Type="http://schemas.openxmlformats.org/officeDocument/2006/relationships/tags" Target="../tags/tag41.xml"/><Relationship Id="rId130" Type="http://schemas.openxmlformats.org/officeDocument/2006/relationships/tags" Target="../tags/tag85.xml"/><Relationship Id="rId135" Type="http://schemas.openxmlformats.org/officeDocument/2006/relationships/tags" Target="../tags/tag90.xml"/><Relationship Id="rId151" Type="http://schemas.openxmlformats.org/officeDocument/2006/relationships/tags" Target="../tags/tag106.xml"/><Relationship Id="rId156" Type="http://schemas.openxmlformats.org/officeDocument/2006/relationships/tags" Target="../tags/tag111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ags" Target="../tags/tag64.xml"/><Relationship Id="rId34" Type="http://schemas.openxmlformats.org/officeDocument/2006/relationships/slideLayout" Target="../slideLayouts/slideLayout34.xml"/><Relationship Id="rId50" Type="http://schemas.openxmlformats.org/officeDocument/2006/relationships/tags" Target="../tags/tag5.xml"/><Relationship Id="rId55" Type="http://schemas.openxmlformats.org/officeDocument/2006/relationships/tags" Target="../tags/tag10.xml"/><Relationship Id="rId76" Type="http://schemas.openxmlformats.org/officeDocument/2006/relationships/tags" Target="../tags/tag31.xml"/><Relationship Id="rId97" Type="http://schemas.openxmlformats.org/officeDocument/2006/relationships/tags" Target="../tags/tag52.xml"/><Relationship Id="rId104" Type="http://schemas.openxmlformats.org/officeDocument/2006/relationships/tags" Target="../tags/tag59.xml"/><Relationship Id="rId120" Type="http://schemas.openxmlformats.org/officeDocument/2006/relationships/tags" Target="../tags/tag75.xml"/><Relationship Id="rId125" Type="http://schemas.openxmlformats.org/officeDocument/2006/relationships/tags" Target="../tags/tag80.xml"/><Relationship Id="rId141" Type="http://schemas.openxmlformats.org/officeDocument/2006/relationships/tags" Target="../tags/tag96.xml"/><Relationship Id="rId146" Type="http://schemas.openxmlformats.org/officeDocument/2006/relationships/tags" Target="../tags/tag101.xml"/><Relationship Id="rId167" Type="http://schemas.openxmlformats.org/officeDocument/2006/relationships/tags" Target="../tags/tag122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26.xml"/><Relationship Id="rId92" Type="http://schemas.openxmlformats.org/officeDocument/2006/relationships/tags" Target="../tags/tag47.xml"/><Relationship Id="rId162" Type="http://schemas.openxmlformats.org/officeDocument/2006/relationships/tags" Target="../tags/tag117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tags" Target="../tags/tag21.xml"/><Relationship Id="rId87" Type="http://schemas.openxmlformats.org/officeDocument/2006/relationships/tags" Target="../tags/tag42.xml"/><Relationship Id="rId110" Type="http://schemas.openxmlformats.org/officeDocument/2006/relationships/tags" Target="../tags/tag65.xml"/><Relationship Id="rId115" Type="http://schemas.openxmlformats.org/officeDocument/2006/relationships/tags" Target="../tags/tag70.xml"/><Relationship Id="rId131" Type="http://schemas.openxmlformats.org/officeDocument/2006/relationships/tags" Target="../tags/tag86.xml"/><Relationship Id="rId136" Type="http://schemas.openxmlformats.org/officeDocument/2006/relationships/tags" Target="../tags/tag91.xml"/><Relationship Id="rId157" Type="http://schemas.openxmlformats.org/officeDocument/2006/relationships/tags" Target="../tags/tag112.xml"/><Relationship Id="rId61" Type="http://schemas.openxmlformats.org/officeDocument/2006/relationships/tags" Target="../tags/tag16.xml"/><Relationship Id="rId82" Type="http://schemas.openxmlformats.org/officeDocument/2006/relationships/tags" Target="../tags/tag37.xml"/><Relationship Id="rId152" Type="http://schemas.openxmlformats.org/officeDocument/2006/relationships/tags" Target="../tags/tag107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tags" Target="../tags/tag11.xml"/><Relationship Id="rId77" Type="http://schemas.openxmlformats.org/officeDocument/2006/relationships/tags" Target="../tags/tag32.xml"/><Relationship Id="rId100" Type="http://schemas.openxmlformats.org/officeDocument/2006/relationships/tags" Target="../tags/tag55.xml"/><Relationship Id="rId105" Type="http://schemas.openxmlformats.org/officeDocument/2006/relationships/tags" Target="../tags/tag60.xml"/><Relationship Id="rId126" Type="http://schemas.openxmlformats.org/officeDocument/2006/relationships/tags" Target="../tags/tag81.xml"/><Relationship Id="rId147" Type="http://schemas.openxmlformats.org/officeDocument/2006/relationships/tags" Target="../tags/tag102.xml"/><Relationship Id="rId168" Type="http://schemas.openxmlformats.org/officeDocument/2006/relationships/tags" Target="../tags/tag123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6.xml"/><Relationship Id="rId72" Type="http://schemas.openxmlformats.org/officeDocument/2006/relationships/tags" Target="../tags/tag27.xml"/><Relationship Id="rId93" Type="http://schemas.openxmlformats.org/officeDocument/2006/relationships/tags" Target="../tags/tag48.xml"/><Relationship Id="rId98" Type="http://schemas.openxmlformats.org/officeDocument/2006/relationships/tags" Target="../tags/tag53.xml"/><Relationship Id="rId121" Type="http://schemas.openxmlformats.org/officeDocument/2006/relationships/tags" Target="../tags/tag76.xml"/><Relationship Id="rId142" Type="http://schemas.openxmlformats.org/officeDocument/2006/relationships/tags" Target="../tags/tag97.xml"/><Relationship Id="rId163" Type="http://schemas.openxmlformats.org/officeDocument/2006/relationships/tags" Target="../tags/tag11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theme" Target="../theme/theme1.xml"/><Relationship Id="rId67" Type="http://schemas.openxmlformats.org/officeDocument/2006/relationships/tags" Target="../tags/tag22.xml"/><Relationship Id="rId116" Type="http://schemas.openxmlformats.org/officeDocument/2006/relationships/tags" Target="../tags/tag71.xml"/><Relationship Id="rId137" Type="http://schemas.openxmlformats.org/officeDocument/2006/relationships/tags" Target="../tags/tag92.xml"/><Relationship Id="rId158" Type="http://schemas.openxmlformats.org/officeDocument/2006/relationships/tags" Target="../tags/tag11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tags" Target="../tags/tag17.xml"/><Relationship Id="rId83" Type="http://schemas.openxmlformats.org/officeDocument/2006/relationships/tags" Target="../tags/tag38.xml"/><Relationship Id="rId88" Type="http://schemas.openxmlformats.org/officeDocument/2006/relationships/tags" Target="../tags/tag43.xml"/><Relationship Id="rId111" Type="http://schemas.openxmlformats.org/officeDocument/2006/relationships/tags" Target="../tags/tag66.xml"/><Relationship Id="rId132" Type="http://schemas.openxmlformats.org/officeDocument/2006/relationships/tags" Target="../tags/tag87.xml"/><Relationship Id="rId153" Type="http://schemas.openxmlformats.org/officeDocument/2006/relationships/tags" Target="../tags/tag108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tags" Target="../tags/tag12.xml"/><Relationship Id="rId106" Type="http://schemas.openxmlformats.org/officeDocument/2006/relationships/tags" Target="../tags/tag61.xml"/><Relationship Id="rId127" Type="http://schemas.openxmlformats.org/officeDocument/2006/relationships/tags" Target="../tags/tag82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tags" Target="../tags/tag7.xml"/><Relationship Id="rId73" Type="http://schemas.openxmlformats.org/officeDocument/2006/relationships/tags" Target="../tags/tag28.xml"/><Relationship Id="rId78" Type="http://schemas.openxmlformats.org/officeDocument/2006/relationships/tags" Target="../tags/tag33.xml"/><Relationship Id="rId94" Type="http://schemas.openxmlformats.org/officeDocument/2006/relationships/tags" Target="../tags/tag49.xml"/><Relationship Id="rId99" Type="http://schemas.openxmlformats.org/officeDocument/2006/relationships/tags" Target="../tags/tag54.xml"/><Relationship Id="rId101" Type="http://schemas.openxmlformats.org/officeDocument/2006/relationships/tags" Target="../tags/tag56.xml"/><Relationship Id="rId122" Type="http://schemas.openxmlformats.org/officeDocument/2006/relationships/tags" Target="../tags/tag77.xml"/><Relationship Id="rId143" Type="http://schemas.openxmlformats.org/officeDocument/2006/relationships/tags" Target="../tags/tag98.xml"/><Relationship Id="rId148" Type="http://schemas.openxmlformats.org/officeDocument/2006/relationships/tags" Target="../tags/tag103.xml"/><Relationship Id="rId164" Type="http://schemas.openxmlformats.org/officeDocument/2006/relationships/tags" Target="../tags/tag119.xml"/><Relationship Id="rId169" Type="http://schemas.openxmlformats.org/officeDocument/2006/relationships/tags" Target="../tags/tag12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tags" Target="../tags/tag2.xml"/><Relationship Id="rId68" Type="http://schemas.openxmlformats.org/officeDocument/2006/relationships/tags" Target="../tags/tag23.xml"/><Relationship Id="rId89" Type="http://schemas.openxmlformats.org/officeDocument/2006/relationships/tags" Target="../tags/tag44.xml"/><Relationship Id="rId112" Type="http://schemas.openxmlformats.org/officeDocument/2006/relationships/tags" Target="../tags/tag67.xml"/><Relationship Id="rId133" Type="http://schemas.openxmlformats.org/officeDocument/2006/relationships/tags" Target="../tags/tag88.xml"/><Relationship Id="rId154" Type="http://schemas.openxmlformats.org/officeDocument/2006/relationships/tags" Target="../tags/tag109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tags" Target="../tags/tag13.xml"/><Relationship Id="rId79" Type="http://schemas.openxmlformats.org/officeDocument/2006/relationships/tags" Target="../tags/tag34.xml"/><Relationship Id="rId102" Type="http://schemas.openxmlformats.org/officeDocument/2006/relationships/tags" Target="../tags/tag57.xml"/><Relationship Id="rId123" Type="http://schemas.openxmlformats.org/officeDocument/2006/relationships/tags" Target="../tags/tag78.xml"/><Relationship Id="rId144" Type="http://schemas.openxmlformats.org/officeDocument/2006/relationships/tags" Target="../tags/tag99.xml"/><Relationship Id="rId90" Type="http://schemas.openxmlformats.org/officeDocument/2006/relationships/tags" Target="../tags/tag45.xml"/><Relationship Id="rId165" Type="http://schemas.openxmlformats.org/officeDocument/2006/relationships/tags" Target="../tags/tag120.xml"/><Relationship Id="rId27" Type="http://schemas.openxmlformats.org/officeDocument/2006/relationships/slideLayout" Target="../slideLayouts/slideLayout27.xml"/><Relationship Id="rId48" Type="http://schemas.openxmlformats.org/officeDocument/2006/relationships/tags" Target="../tags/tag3.xml"/><Relationship Id="rId69" Type="http://schemas.openxmlformats.org/officeDocument/2006/relationships/tags" Target="../tags/tag24.xml"/><Relationship Id="rId113" Type="http://schemas.openxmlformats.org/officeDocument/2006/relationships/tags" Target="../tags/tag68.xml"/><Relationship Id="rId134" Type="http://schemas.openxmlformats.org/officeDocument/2006/relationships/tags" Target="../tags/tag89.xml"/><Relationship Id="rId80" Type="http://schemas.openxmlformats.org/officeDocument/2006/relationships/tags" Target="../tags/tag35.xml"/><Relationship Id="rId155" Type="http://schemas.openxmlformats.org/officeDocument/2006/relationships/tags" Target="../tags/tag110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tags" Target="../tags/tag14.xml"/><Relationship Id="rId103" Type="http://schemas.openxmlformats.org/officeDocument/2006/relationships/tags" Target="../tags/tag58.xml"/><Relationship Id="rId124" Type="http://schemas.openxmlformats.org/officeDocument/2006/relationships/tags" Target="../tags/tag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note [Placeholder]" hidden="1">
            <a:extLst>
              <a:ext uri="{FF2B5EF4-FFF2-40B4-BE49-F238E27FC236}">
                <a16:creationId xmlns:a16="http://schemas.microsoft.com/office/drawing/2014/main" id="{62F07873-52CC-4B57-B4B5-3F92F6166E62}"/>
              </a:ext>
            </a:extLst>
          </p:cNvPr>
          <p:cNvSpPr>
            <a:spLocks/>
          </p:cNvSpPr>
          <p:nvPr userDrawn="1"/>
        </p:nvSpPr>
        <p:spPr>
          <a:xfrm>
            <a:off x="358775" y="5958000"/>
            <a:ext cx="11472862" cy="180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100000"/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nl-BE" sz="700" dirty="0">
                <a:solidFill>
                  <a:schemeClr val="tx1">
                    <a:lumMod val="100000"/>
                  </a:schemeClr>
                </a:solidFill>
              </a:rPr>
              <a:t>(n)  </a:t>
            </a:r>
            <a:endParaRPr lang="nl-BE"/>
          </a:p>
        </p:txBody>
      </p:sp>
      <p:sp>
        <p:nvSpPr>
          <p:cNvPr id="11" name="Content [Comment]" hidden="1">
            <a:extLst>
              <a:ext uri="{FF2B5EF4-FFF2-40B4-BE49-F238E27FC236}">
                <a16:creationId xmlns:a16="http://schemas.microsoft.com/office/drawing/2014/main" id="{5C30B002-3160-41FD-BBA2-063486BECB91}"/>
              </a:ext>
            </a:extLst>
          </p:cNvPr>
          <p:cNvSpPr/>
          <p:nvPr userDrawn="1"/>
        </p:nvSpPr>
        <p:spPr>
          <a:xfrm>
            <a:off x="12281979" y="116541"/>
            <a:ext cx="2259105" cy="914400"/>
          </a:xfrm>
          <a:prstGeom prst="wedgeRectCallout">
            <a:avLst/>
          </a:prstGeom>
          <a:solidFill>
            <a:srgbClr val="DEC55B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100" dirty="0">
                <a:solidFill>
                  <a:schemeClr val="tx1"/>
                </a:solidFill>
              </a:rPr>
              <a:t>&lt;initials&gt; &lt;date&gt;</a:t>
            </a:r>
            <a:r>
              <a:rPr lang="nl-BE" sz="1100" dirty="0" err="1">
                <a:solidFill>
                  <a:schemeClr val="tx1"/>
                </a:solidFill>
              </a:rPr>
              <a:t>yyyy</a:t>
            </a:r>
            <a:r>
              <a:rPr lang="nl-BE" sz="1100" dirty="0">
                <a:solidFill>
                  <a:schemeClr val="tx1"/>
                </a:solidFill>
              </a:rPr>
              <a:t>-MM-dd </a:t>
            </a:r>
            <a:r>
              <a:rPr lang="nl-BE" sz="1100" dirty="0" err="1">
                <a:solidFill>
                  <a:schemeClr val="tx1"/>
                </a:solidFill>
              </a:rPr>
              <a:t>hh:mm</a:t>
            </a:r>
            <a:r>
              <a:rPr lang="nl-BE" sz="1100" dirty="0">
                <a:solidFill>
                  <a:schemeClr val="tx1"/>
                </a:solidFill>
              </a:rPr>
              <a:t>&lt;/date&gt;:</a:t>
            </a:r>
            <a:endParaRPr lang="nl-BE"/>
          </a:p>
        </p:txBody>
      </p:sp>
      <p:sp>
        <p:nvSpPr>
          <p:cNvPr id="12" name="Formatting [Comment]" hidden="1">
            <a:extLst>
              <a:ext uri="{FF2B5EF4-FFF2-40B4-BE49-F238E27FC236}">
                <a16:creationId xmlns:a16="http://schemas.microsoft.com/office/drawing/2014/main" id="{B47DAC1A-E109-498B-83E1-4B9D313B7F04}"/>
              </a:ext>
            </a:extLst>
          </p:cNvPr>
          <p:cNvSpPr/>
          <p:nvPr userDrawn="1"/>
        </p:nvSpPr>
        <p:spPr>
          <a:xfrm>
            <a:off x="12281979" y="116541"/>
            <a:ext cx="2259105" cy="914400"/>
          </a:xfrm>
          <a:prstGeom prst="wedgeRectCallout">
            <a:avLst/>
          </a:prstGeom>
          <a:solidFill>
            <a:srgbClr val="A4873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dirty="0">
                <a:solidFill>
                  <a:schemeClr val="bg1"/>
                </a:solidFill>
              </a:rPr>
              <a:t>&lt;initials&gt; &lt;date&gt;</a:t>
            </a:r>
            <a:r>
              <a:rPr lang="nl-BE" sz="1000" dirty="0" err="1">
                <a:solidFill>
                  <a:schemeClr val="bg1"/>
                </a:solidFill>
              </a:rPr>
              <a:t>yyyy</a:t>
            </a:r>
            <a:r>
              <a:rPr lang="nl-BE" sz="1000" dirty="0">
                <a:solidFill>
                  <a:schemeClr val="bg1"/>
                </a:solidFill>
              </a:rPr>
              <a:t>-MM-dd </a:t>
            </a:r>
            <a:r>
              <a:rPr lang="nl-BE" sz="1000" dirty="0" err="1">
                <a:solidFill>
                  <a:schemeClr val="bg1"/>
                </a:solidFill>
              </a:rPr>
              <a:t>hh:mm</a:t>
            </a:r>
            <a:r>
              <a:rPr lang="nl-BE" sz="1000" dirty="0">
                <a:solidFill>
                  <a:schemeClr val="bg1"/>
                </a:solidFill>
              </a:rPr>
              <a:t>&lt;/date&gt;:</a:t>
            </a:r>
            <a:endParaRPr lang="nl-BE"/>
          </a:p>
        </p:txBody>
      </p:sp>
      <p:sp>
        <p:nvSpPr>
          <p:cNvPr id="13" name="Dummy [Sticker]" hidden="1">
            <a:extLst>
              <a:ext uri="{FF2B5EF4-FFF2-40B4-BE49-F238E27FC236}">
                <a16:creationId xmlns:a16="http://schemas.microsoft.com/office/drawing/2014/main" id="{7CC062C0-16BC-4514-8591-C54E15BA4DF3}"/>
              </a:ext>
            </a:extLst>
          </p:cNvPr>
          <p:cNvSpPr/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Dummy data</a:t>
            </a:r>
            <a:endParaRPr lang="nl-BE"/>
          </a:p>
        </p:txBody>
      </p:sp>
      <p:sp>
        <p:nvSpPr>
          <p:cNvPr id="14" name="Update [Sticker]" hidden="1">
            <a:extLst>
              <a:ext uri="{FF2B5EF4-FFF2-40B4-BE49-F238E27FC236}">
                <a16:creationId xmlns:a16="http://schemas.microsoft.com/office/drawing/2014/main" id="{E530F465-E645-45F2-9757-DC008F23C99A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Update data</a:t>
            </a:r>
            <a:endParaRPr lang="nl-BE"/>
          </a:p>
        </p:txBody>
      </p:sp>
      <p:sp>
        <p:nvSpPr>
          <p:cNvPr id="15" name="Responsible [Sticker]" hidden="1">
            <a:extLst>
              <a:ext uri="{FF2B5EF4-FFF2-40B4-BE49-F238E27FC236}">
                <a16:creationId xmlns:a16="http://schemas.microsoft.com/office/drawing/2014/main" id="{59F78F85-1B25-4CEA-8F39-3A8B73244B0E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Responsible:</a:t>
            </a:r>
            <a:endParaRPr lang="nl-BE"/>
          </a:p>
          <a:p>
            <a:pPr algn="ctr"/>
            <a:endParaRPr lang="nl-BE" sz="700" dirty="0">
              <a:solidFill>
                <a:schemeClr val="tx1"/>
              </a:solidFill>
            </a:endParaRPr>
          </a:p>
        </p:txBody>
      </p:sp>
      <p:sp>
        <p:nvSpPr>
          <p:cNvPr id="16" name="Final [Sticker]" hidden="1">
            <a:extLst>
              <a:ext uri="{FF2B5EF4-FFF2-40B4-BE49-F238E27FC236}">
                <a16:creationId xmlns:a16="http://schemas.microsoft.com/office/drawing/2014/main" id="{10AE8B98-2936-4FB4-B983-1C6B7A7E52F2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Final</a:t>
            </a:r>
            <a:endParaRPr lang="nl-BE"/>
          </a:p>
        </p:txBody>
      </p:sp>
      <p:sp>
        <p:nvSpPr>
          <p:cNvPr id="17" name="Draft [Sticker]" hidden="1">
            <a:extLst>
              <a:ext uri="{FF2B5EF4-FFF2-40B4-BE49-F238E27FC236}">
                <a16:creationId xmlns:a16="http://schemas.microsoft.com/office/drawing/2014/main" id="{691B5B2B-D5F3-4F01-8EB5-F9609D139DAF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Draft</a:t>
            </a:r>
            <a:endParaRPr lang="nl-BE"/>
          </a:p>
        </p:txBody>
      </p:sp>
      <p:sp>
        <p:nvSpPr>
          <p:cNvPr id="18" name="Discussion [Sticker]" hidden="1">
            <a:extLst>
              <a:ext uri="{FF2B5EF4-FFF2-40B4-BE49-F238E27FC236}">
                <a16:creationId xmlns:a16="http://schemas.microsoft.com/office/drawing/2014/main" id="{6AD357DF-9084-420D-BD7C-48E846E6C8B1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For discussion</a:t>
            </a:r>
            <a:endParaRPr lang="nl-BE"/>
          </a:p>
        </p:txBody>
      </p:sp>
      <p:sp>
        <p:nvSpPr>
          <p:cNvPr id="19" name="Internal [Sticker]" hidden="1">
            <a:extLst>
              <a:ext uri="{FF2B5EF4-FFF2-40B4-BE49-F238E27FC236}">
                <a16:creationId xmlns:a16="http://schemas.microsoft.com/office/drawing/2014/main" id="{F7E3B5BF-16A7-4055-BBC9-5AFA3D8042A9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Internal use only</a:t>
            </a:r>
            <a:endParaRPr lang="nl-BE"/>
          </a:p>
        </p:txBody>
      </p:sp>
      <p:sp>
        <p:nvSpPr>
          <p:cNvPr id="20" name="Backup [Sticker]" hidden="1">
            <a:extLst>
              <a:ext uri="{FF2B5EF4-FFF2-40B4-BE49-F238E27FC236}">
                <a16:creationId xmlns:a16="http://schemas.microsoft.com/office/drawing/2014/main" id="{C88C52D1-A70D-43F2-AE36-7354BBC6612E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dirty="0">
                <a:solidFill>
                  <a:schemeClr val="tx1"/>
                </a:solidFill>
              </a:rPr>
              <a:t>Backup</a:t>
            </a:r>
            <a:endParaRPr lang="nl-BE"/>
          </a:p>
        </p:txBody>
      </p:sp>
      <p:grpSp>
        <p:nvGrpSpPr>
          <p:cNvPr id="270" name="Harvey 3" hidden="1">
            <a:extLst>
              <a:ext uri="{FF2B5EF4-FFF2-40B4-BE49-F238E27FC236}">
                <a16:creationId xmlns:a16="http://schemas.microsoft.com/office/drawing/2014/main" id="{B3AE826A-9697-450B-A8B3-040196C38FB9}"/>
              </a:ext>
            </a:extLst>
          </p:cNvPr>
          <p:cNvGrpSpPr>
            <a:grpSpLocks/>
          </p:cNvGrpSpPr>
          <p:nvPr userDrawn="1">
            <p:custDataLst>
              <p:tags r:id="rId47"/>
            </p:custDataLst>
          </p:nvPr>
        </p:nvGrpSpPr>
        <p:grpSpPr>
          <a:xfrm>
            <a:off x="4916698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71" name="Harvey 0/3 [0]" hidden="1">
              <a:extLst>
                <a:ext uri="{FF2B5EF4-FFF2-40B4-BE49-F238E27FC236}">
                  <a16:creationId xmlns:a16="http://schemas.microsoft.com/office/drawing/2014/main" id="{109D25FB-44C0-463A-88E9-7E8FAC87F4BA}"/>
                </a:ext>
              </a:extLst>
            </p:cNvPr>
            <p:cNvSpPr>
              <a:spLocks noChangeAspect="1"/>
            </p:cNvSpPr>
            <p:nvPr>
              <p:custDataLst>
                <p:tags r:id="rId16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2" name="Harvey 1/3 [1]">
              <a:extLst>
                <a:ext uri="{FF2B5EF4-FFF2-40B4-BE49-F238E27FC236}">
                  <a16:creationId xmlns:a16="http://schemas.microsoft.com/office/drawing/2014/main" id="{46BB2B3E-8845-495B-BF82-C241590A1963}"/>
                </a:ext>
              </a:extLst>
            </p:cNvPr>
            <p:cNvSpPr>
              <a:spLocks noChangeAspect="1"/>
            </p:cNvSpPr>
            <p:nvPr>
              <p:custDataLst>
                <p:tags r:id="rId16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2463" y="476249"/>
                  </a:moveTo>
                  <a:arcTo wR="317500" hR="317500" stAng="1800000" swAng="14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3" name="Harvey 2/3 [2]" hidden="1">
              <a:extLst>
                <a:ext uri="{FF2B5EF4-FFF2-40B4-BE49-F238E27FC236}">
                  <a16:creationId xmlns:a16="http://schemas.microsoft.com/office/drawing/2014/main" id="{4D8859F0-94E7-4A0E-9D1F-62955B83BD41}"/>
                </a:ext>
              </a:extLst>
            </p:cNvPr>
            <p:cNvSpPr>
              <a:spLocks noChangeAspect="1"/>
            </p:cNvSpPr>
            <p:nvPr>
              <p:custDataLst>
                <p:tags r:id="rId16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2536" y="476250"/>
                  </a:moveTo>
                  <a:arcTo wR="317500" hR="317500" stAng="9000000" swAng="7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4" name="Harvey 3/3 [3]" hidden="1">
              <a:extLst>
                <a:ext uri="{FF2B5EF4-FFF2-40B4-BE49-F238E27FC236}">
                  <a16:creationId xmlns:a16="http://schemas.microsoft.com/office/drawing/2014/main" id="{A5C2CF57-4315-4E45-BD15-44DDF926238E}"/>
                </a:ext>
              </a:extLst>
            </p:cNvPr>
            <p:cNvSpPr>
              <a:spLocks noChangeAspect="1"/>
            </p:cNvSpPr>
            <p:nvPr>
              <p:custDataLst>
                <p:tags r:id="rId16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5" name="Harvey 4" hidden="1">
            <a:extLst>
              <a:ext uri="{FF2B5EF4-FFF2-40B4-BE49-F238E27FC236}">
                <a16:creationId xmlns:a16="http://schemas.microsoft.com/office/drawing/2014/main" id="{B780F265-C100-4958-B75E-5B7BAA574BC4}"/>
              </a:ext>
            </a:extLst>
          </p:cNvPr>
          <p:cNvGrpSpPr>
            <a:grpSpLocks/>
          </p:cNvGrpSpPr>
          <p:nvPr userDrawn="1">
            <p:custDataLst>
              <p:tags r:id="rId48"/>
            </p:custDataLst>
          </p:nvPr>
        </p:nvGrpSpPr>
        <p:grpSpPr>
          <a:xfrm>
            <a:off x="5569306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76" name="Harvey 0/4 [0]" hidden="1">
              <a:extLst>
                <a:ext uri="{FF2B5EF4-FFF2-40B4-BE49-F238E27FC236}">
                  <a16:creationId xmlns:a16="http://schemas.microsoft.com/office/drawing/2014/main" id="{AD2594FE-C039-4813-978E-6B32559CDB3B}"/>
                </a:ext>
              </a:extLst>
            </p:cNvPr>
            <p:cNvSpPr>
              <a:spLocks noChangeAspect="1"/>
            </p:cNvSpPr>
            <p:nvPr>
              <p:custDataLst>
                <p:tags r:id="rId16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7" name="Harvey 1/4 [1]">
              <a:extLst>
                <a:ext uri="{FF2B5EF4-FFF2-40B4-BE49-F238E27FC236}">
                  <a16:creationId xmlns:a16="http://schemas.microsoft.com/office/drawing/2014/main" id="{9EC81581-8C32-403E-B6F9-E5589B2DA3F0}"/>
                </a:ext>
              </a:extLst>
            </p:cNvPr>
            <p:cNvSpPr>
              <a:spLocks noChangeAspect="1"/>
            </p:cNvSpPr>
            <p:nvPr>
              <p:custDataLst>
                <p:tags r:id="rId16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8" name="Harvey 2/4 [2]" hidden="1">
              <a:extLst>
                <a:ext uri="{FF2B5EF4-FFF2-40B4-BE49-F238E27FC236}">
                  <a16:creationId xmlns:a16="http://schemas.microsoft.com/office/drawing/2014/main" id="{8A201747-8E52-4C96-BF2A-3ED53787B228}"/>
                </a:ext>
              </a:extLst>
            </p:cNvPr>
            <p:cNvSpPr>
              <a:spLocks noChangeAspect="1"/>
            </p:cNvSpPr>
            <p:nvPr>
              <p:custDataLst>
                <p:tags r:id="rId16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9" name="Harvey 3/4 [3]" hidden="1">
              <a:extLst>
                <a:ext uri="{FF2B5EF4-FFF2-40B4-BE49-F238E27FC236}">
                  <a16:creationId xmlns:a16="http://schemas.microsoft.com/office/drawing/2014/main" id="{958B42D3-C0EE-4429-AFCB-4AEF309FBDA6}"/>
                </a:ext>
              </a:extLst>
            </p:cNvPr>
            <p:cNvSpPr>
              <a:spLocks noChangeAspect="1"/>
            </p:cNvSpPr>
            <p:nvPr>
              <p:custDataLst>
                <p:tags r:id="rId16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0" name="Harvey 4/4 [4]" hidden="1">
              <a:extLst>
                <a:ext uri="{FF2B5EF4-FFF2-40B4-BE49-F238E27FC236}">
                  <a16:creationId xmlns:a16="http://schemas.microsoft.com/office/drawing/2014/main" id="{A3742514-7044-49A6-81B2-EB6EE5108100}"/>
                </a:ext>
              </a:extLst>
            </p:cNvPr>
            <p:cNvSpPr>
              <a:spLocks noChangeAspect="1"/>
            </p:cNvSpPr>
            <p:nvPr>
              <p:custDataLst>
                <p:tags r:id="rId16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1" name="Harvey 8" hidden="1">
            <a:extLst>
              <a:ext uri="{FF2B5EF4-FFF2-40B4-BE49-F238E27FC236}">
                <a16:creationId xmlns:a16="http://schemas.microsoft.com/office/drawing/2014/main" id="{3E0ABEEA-F0E5-48BE-9956-E8FAD6237A90}"/>
              </a:ext>
            </a:extLst>
          </p:cNvPr>
          <p:cNvGrpSpPr>
            <a:grpSpLocks/>
          </p:cNvGrpSpPr>
          <p:nvPr userDrawn="1">
            <p:custDataLst>
              <p:tags r:id="rId49"/>
            </p:custDataLst>
          </p:nvPr>
        </p:nvGrpSpPr>
        <p:grpSpPr>
          <a:xfrm>
            <a:off x="6221914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82" name="Harvey 0/8 [0]" hidden="1">
              <a:extLst>
                <a:ext uri="{FF2B5EF4-FFF2-40B4-BE49-F238E27FC236}">
                  <a16:creationId xmlns:a16="http://schemas.microsoft.com/office/drawing/2014/main" id="{248A8E4B-F4A7-43B3-8561-3367758DD14F}"/>
                </a:ext>
              </a:extLst>
            </p:cNvPr>
            <p:cNvSpPr>
              <a:spLocks noChangeAspect="1"/>
            </p:cNvSpPr>
            <p:nvPr>
              <p:custDataLst>
                <p:tags r:id="rId15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3" name="Harvey 1/8 [1]">
              <a:extLst>
                <a:ext uri="{FF2B5EF4-FFF2-40B4-BE49-F238E27FC236}">
                  <a16:creationId xmlns:a16="http://schemas.microsoft.com/office/drawing/2014/main" id="{21E174CD-E790-4F8E-B465-F4CAE9D73915}"/>
                </a:ext>
              </a:extLst>
            </p:cNvPr>
            <p:cNvSpPr>
              <a:spLocks noChangeAspect="1"/>
            </p:cNvSpPr>
            <p:nvPr>
              <p:custDataLst>
                <p:tags r:id="rId15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7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92993"/>
                  </a:moveTo>
                  <a:arcTo wR="317500" hR="317500" stAng="-2700000" swAng="189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4" name="Harvey 2/8 [2]" hidden="1">
              <a:extLst>
                <a:ext uri="{FF2B5EF4-FFF2-40B4-BE49-F238E27FC236}">
                  <a16:creationId xmlns:a16="http://schemas.microsoft.com/office/drawing/2014/main" id="{C209F662-0850-47DB-9607-86173ABEA448}"/>
                </a:ext>
              </a:extLst>
            </p:cNvPr>
            <p:cNvSpPr>
              <a:spLocks noChangeAspect="1"/>
            </p:cNvSpPr>
            <p:nvPr>
              <p:custDataLst>
                <p:tags r:id="rId15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5" name="Harvey 3/8 [3]" hidden="1">
              <a:extLst>
                <a:ext uri="{FF2B5EF4-FFF2-40B4-BE49-F238E27FC236}">
                  <a16:creationId xmlns:a16="http://schemas.microsoft.com/office/drawing/2014/main" id="{2E3DB032-024B-485E-9712-0A1BB994D8F8}"/>
                </a:ext>
              </a:extLst>
            </p:cNvPr>
            <p:cNvSpPr>
              <a:spLocks noChangeAspect="1"/>
            </p:cNvSpPr>
            <p:nvPr>
              <p:custDataLst>
                <p:tags r:id="rId15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1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542006"/>
                  </a:moveTo>
                  <a:arcTo wR="317500" hR="317500" stAng="2700000" swAng="135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6" name="Harvey 4/8 [4]" hidden="1">
              <a:extLst>
                <a:ext uri="{FF2B5EF4-FFF2-40B4-BE49-F238E27FC236}">
                  <a16:creationId xmlns:a16="http://schemas.microsoft.com/office/drawing/2014/main" id="{A2921D3F-FE1B-44A0-8506-C5DFDE6C4670}"/>
                </a:ext>
              </a:extLst>
            </p:cNvPr>
            <p:cNvSpPr>
              <a:spLocks noChangeAspect="1"/>
            </p:cNvSpPr>
            <p:nvPr>
              <p:custDataLst>
                <p:tags r:id="rId15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7" name="Harvey 5/8 [5]" hidden="1">
              <a:extLst>
                <a:ext uri="{FF2B5EF4-FFF2-40B4-BE49-F238E27FC236}">
                  <a16:creationId xmlns:a16="http://schemas.microsoft.com/office/drawing/2014/main" id="{BD9D5E7B-CF87-40CE-97B7-BABCB57B3CFB}"/>
                </a:ext>
              </a:extLst>
            </p:cNvPr>
            <p:cNvSpPr>
              <a:spLocks noChangeAspect="1"/>
            </p:cNvSpPr>
            <p:nvPr>
              <p:custDataLst>
                <p:tags r:id="rId15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5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542006"/>
                  </a:moveTo>
                  <a:arcTo wR="317500" hR="317500" stAng="8100000" swAng="81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8" name="Harvey 6/8 [6]" hidden="1">
              <a:extLst>
                <a:ext uri="{FF2B5EF4-FFF2-40B4-BE49-F238E27FC236}">
                  <a16:creationId xmlns:a16="http://schemas.microsoft.com/office/drawing/2014/main" id="{E19471E6-D66D-4178-AFD3-9D4C38E2EEE7}"/>
                </a:ext>
              </a:extLst>
            </p:cNvPr>
            <p:cNvSpPr>
              <a:spLocks noChangeAspect="1"/>
            </p:cNvSpPr>
            <p:nvPr>
              <p:custDataLst>
                <p:tags r:id="rId15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89" name="Harvey 7/8 [7]" hidden="1">
              <a:extLst>
                <a:ext uri="{FF2B5EF4-FFF2-40B4-BE49-F238E27FC236}">
                  <a16:creationId xmlns:a16="http://schemas.microsoft.com/office/drawing/2014/main" id="{B95C4A5D-2087-4701-BD43-1F4EDE27F8BF}"/>
                </a:ext>
              </a:extLst>
            </p:cNvPr>
            <p:cNvSpPr>
              <a:spLocks noChangeAspect="1"/>
            </p:cNvSpPr>
            <p:nvPr>
              <p:custDataLst>
                <p:tags r:id="rId15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9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92993"/>
                  </a:moveTo>
                  <a:arcTo wR="317500" hR="317500" stAng="13500000" swAng="27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90" name="Harvey 8/8 [8]" hidden="1">
              <a:extLst>
                <a:ext uri="{FF2B5EF4-FFF2-40B4-BE49-F238E27FC236}">
                  <a16:creationId xmlns:a16="http://schemas.microsoft.com/office/drawing/2014/main" id="{803CE55B-B90E-468E-A52E-9DA97207E5EB}"/>
                </a:ext>
              </a:extLst>
            </p:cNvPr>
            <p:cNvSpPr>
              <a:spLocks noChangeAspect="1"/>
            </p:cNvSpPr>
            <p:nvPr>
              <p:custDataLst>
                <p:tags r:id="rId16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1" name="Harvey 100" hidden="1">
            <a:extLst>
              <a:ext uri="{FF2B5EF4-FFF2-40B4-BE49-F238E27FC236}">
                <a16:creationId xmlns:a16="http://schemas.microsoft.com/office/drawing/2014/main" id="{D430720D-79C8-4B98-9118-964BFE7C3616}"/>
              </a:ext>
            </a:extLst>
          </p:cNvPr>
          <p:cNvGrpSpPr/>
          <p:nvPr userDrawn="1">
            <p:custDataLst>
              <p:tags r:id="rId50"/>
            </p:custDataLst>
          </p:nvPr>
        </p:nvGrpSpPr>
        <p:grpSpPr>
          <a:xfrm>
            <a:off x="6874522" y="3282696"/>
            <a:ext cx="292608" cy="292608"/>
            <a:chOff x="4334905" y="3282696"/>
            <a:chExt cx="292608" cy="292608"/>
          </a:xfrm>
        </p:grpSpPr>
        <p:sp>
          <p:nvSpPr>
            <p:cNvPr id="292" name="Harvey 0/100 [0]" hidden="1">
              <a:extLst>
                <a:ext uri="{FF2B5EF4-FFF2-40B4-BE49-F238E27FC236}">
                  <a16:creationId xmlns:a16="http://schemas.microsoft.com/office/drawing/2014/main" id="{F52A2CB1-ED2B-43AC-8EF5-5241022E8365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3" name="Harvey 1/100 [1]">
              <a:extLst>
                <a:ext uri="{FF2B5EF4-FFF2-40B4-BE49-F238E27FC236}">
                  <a16:creationId xmlns:a16="http://schemas.microsoft.com/office/drawing/2014/main" id="{71310D83-586A-4DB3-930A-4A7EC5B215EB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26"/>
                  </a:moveTo>
                  <a:arcTo wR="317500" hR="317500" stAng="-5184000" swAng="2138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4" name="Harvey 2/100 [2]" hidden="1">
              <a:extLst>
                <a:ext uri="{FF2B5EF4-FFF2-40B4-BE49-F238E27FC236}">
                  <a16:creationId xmlns:a16="http://schemas.microsoft.com/office/drawing/2014/main" id="{3A139F5D-C9FA-47EC-B7FD-A50469BF408E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2503"/>
                  </a:moveTo>
                  <a:arcTo wR="317500" hR="317500" stAng="-4968000" swAng="211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5" name="Harvey 3/100 [3]" hidden="1">
              <a:extLst>
                <a:ext uri="{FF2B5EF4-FFF2-40B4-BE49-F238E27FC236}">
                  <a16:creationId xmlns:a16="http://schemas.microsoft.com/office/drawing/2014/main" id="{53504485-C183-40EA-AC1F-1645A563F33D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5623"/>
                  </a:moveTo>
                  <a:arcTo wR="317500" hR="317500" stAng="-4752000" swAng="209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6" name="Harvey 4/100 [4]" hidden="1">
              <a:extLst>
                <a:ext uri="{FF2B5EF4-FFF2-40B4-BE49-F238E27FC236}">
                  <a16:creationId xmlns:a16="http://schemas.microsoft.com/office/drawing/2014/main" id="{96818FD6-37BF-4AC4-A800-E56264461BBC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9974"/>
                  </a:moveTo>
                  <a:arcTo wR="317500" hR="317500" stAng="-4536000" swAng="2073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7" name="Harvey 5/100 [5]" hidden="1">
              <a:extLst>
                <a:ext uri="{FF2B5EF4-FFF2-40B4-BE49-F238E27FC236}">
                  <a16:creationId xmlns:a16="http://schemas.microsoft.com/office/drawing/2014/main" id="{9A5F8584-1A59-48AD-B7A0-C404F0B8FF7F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15539"/>
                  </a:moveTo>
                  <a:arcTo wR="317500" hR="317500" stAng="-4320000" swAng="2052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8" name="Harvey 6/100 [6]" hidden="1">
              <a:extLst>
                <a:ext uri="{FF2B5EF4-FFF2-40B4-BE49-F238E27FC236}">
                  <a16:creationId xmlns:a16="http://schemas.microsoft.com/office/drawing/2014/main" id="{0AFF541A-9EF1-40D8-8B54-9ADC5F3FF2EE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22295"/>
                  </a:moveTo>
                  <a:arcTo wR="317500" hR="317500" stAng="-4104000" swAng="2030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299" name="Harvey 7/100 [7]" hidden="1">
              <a:extLst>
                <a:ext uri="{FF2B5EF4-FFF2-40B4-BE49-F238E27FC236}">
                  <a16:creationId xmlns:a16="http://schemas.microsoft.com/office/drawing/2014/main" id="{CC8409B4-9FD8-4DFD-B4CB-E7E9DFD540ED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30217"/>
                  </a:moveTo>
                  <a:arcTo wR="317500" hR="317500" stAng="-3888000" swAng="2008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0" name="Harvey 8/100 [8]" hidden="1">
              <a:extLst>
                <a:ext uri="{FF2B5EF4-FFF2-40B4-BE49-F238E27FC236}">
                  <a16:creationId xmlns:a16="http://schemas.microsoft.com/office/drawing/2014/main" id="{68FB8840-0B74-4F88-88D1-E880E4771627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39272"/>
                  </a:moveTo>
                  <a:arcTo wR="317500" hR="317500" stAng="-3672000" swAng="198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1" name="Harvey 9/100 [9]" hidden="1">
              <a:extLst>
                <a:ext uri="{FF2B5EF4-FFF2-40B4-BE49-F238E27FC236}">
                  <a16:creationId xmlns:a16="http://schemas.microsoft.com/office/drawing/2014/main" id="{A144D70A-C83C-4299-9CCF-00215DBB7999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49425"/>
                  </a:moveTo>
                  <a:arcTo wR="317500" hR="317500" stAng="-3456000" swAng="196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2" name="Harvey 10/100 [10]" hidden="1">
              <a:extLst>
                <a:ext uri="{FF2B5EF4-FFF2-40B4-BE49-F238E27FC236}">
                  <a16:creationId xmlns:a16="http://schemas.microsoft.com/office/drawing/2014/main" id="{E4C613DD-70AB-43BF-935B-D771D23A9AD9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60637"/>
                  </a:moveTo>
                  <a:arcTo wR="317500" hR="317500" stAng="-3240000" swAng="194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3" name="Harvey 11/100 [11]" hidden="1">
              <a:extLst>
                <a:ext uri="{FF2B5EF4-FFF2-40B4-BE49-F238E27FC236}">
                  <a16:creationId xmlns:a16="http://schemas.microsoft.com/office/drawing/2014/main" id="{DB1C596B-FA04-4DC2-BE38-7AD1690A13CD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3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72862"/>
                  </a:moveTo>
                  <a:arcTo wR="317500" hR="317500" stAng="-3024000" swAng="192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4" name="Harvey 12/100 [12]" hidden="1">
              <a:extLst>
                <a:ext uri="{FF2B5EF4-FFF2-40B4-BE49-F238E27FC236}">
                  <a16:creationId xmlns:a16="http://schemas.microsoft.com/office/drawing/2014/main" id="{0CFD3453-DAE0-4DCE-B527-581970707912}"/>
                </a:ext>
              </a:extLst>
            </p:cNvPr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5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86052"/>
                  </a:moveTo>
                  <a:arcTo wR="317500" hR="317500" stAng="-2808000" swAng="190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5" name="Harvey 13/100 [13]" hidden="1">
              <a:extLst>
                <a:ext uri="{FF2B5EF4-FFF2-40B4-BE49-F238E27FC236}">
                  <a16:creationId xmlns:a16="http://schemas.microsoft.com/office/drawing/2014/main" id="{F43C9B58-2494-45A5-ADF7-028C418A2783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8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100156"/>
                  </a:moveTo>
                  <a:arcTo wR="317500" hR="317500" stAng="-2591999" swAng="1879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6" name="Harvey 14/100 [14]" hidden="1">
              <a:extLst>
                <a:ext uri="{FF2B5EF4-FFF2-40B4-BE49-F238E27FC236}">
                  <a16:creationId xmlns:a16="http://schemas.microsoft.com/office/drawing/2014/main" id="{E20C5BCE-BFEA-4359-92EB-10212B9EC1B0}"/>
                </a:ext>
              </a:extLst>
            </p:cNvPr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0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115117"/>
                  </a:moveTo>
                  <a:arcTo wR="317500" hR="317500" stAng="-2375999" swAng="185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7" name="Harvey 15/100 [15]" hidden="1">
              <a:extLst>
                <a:ext uri="{FF2B5EF4-FFF2-40B4-BE49-F238E27FC236}">
                  <a16:creationId xmlns:a16="http://schemas.microsoft.com/office/drawing/2014/main" id="{86AD5B1D-D352-4D9D-8774-532512EBC680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2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130878"/>
                  </a:moveTo>
                  <a:arcTo wR="317500" hR="317500" stAng="-2160000" swAng="1836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8" name="Harvey 16/100 [16]" hidden="1">
              <a:extLst>
                <a:ext uri="{FF2B5EF4-FFF2-40B4-BE49-F238E27FC236}">
                  <a16:creationId xmlns:a16="http://schemas.microsoft.com/office/drawing/2014/main" id="{9E23339A-5E11-4B9F-BEEE-BD95117DA861}"/>
                </a:ext>
              </a:extLst>
            </p:cNvPr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4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147374"/>
                  </a:moveTo>
                  <a:arcTo wR="317500" hR="317500" stAng="-1944000" swAng="1814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09" name="Harvey 17/100 [17]" hidden="1">
              <a:extLst>
                <a:ext uri="{FF2B5EF4-FFF2-40B4-BE49-F238E27FC236}">
                  <a16:creationId xmlns:a16="http://schemas.microsoft.com/office/drawing/2014/main" id="{0E6AF68F-CFA4-4554-BFD5-3DA25928B6B3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6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164543"/>
                  </a:moveTo>
                  <a:arcTo wR="317500" hR="317500" stAng="-1727999" swAng="1792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0" name="Harvey 18/100 [18]" hidden="1">
              <a:extLst>
                <a:ext uri="{FF2B5EF4-FFF2-40B4-BE49-F238E27FC236}">
                  <a16:creationId xmlns:a16="http://schemas.microsoft.com/office/drawing/2014/main" id="{88F78F98-65BE-416C-AE9B-EF3DD701EA4D}"/>
                </a:ext>
              </a:extLst>
            </p:cNvPr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8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182315"/>
                  </a:moveTo>
                  <a:arcTo wR="317500" hR="317500" stAng="-1512000" swAng="1771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1" name="Harvey 19/100 [19]" hidden="1">
              <a:extLst>
                <a:ext uri="{FF2B5EF4-FFF2-40B4-BE49-F238E27FC236}">
                  <a16:creationId xmlns:a16="http://schemas.microsoft.com/office/drawing/2014/main" id="{E0C4F381-148F-47DC-B24C-8E932D6C4EB3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1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200620"/>
                  </a:moveTo>
                  <a:arcTo wR="317500" hR="317500" stAng="-1295999" swAng="174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2" name="Harvey 20/100 [20]" hidden="1">
              <a:extLst>
                <a:ext uri="{FF2B5EF4-FFF2-40B4-BE49-F238E27FC236}">
                  <a16:creationId xmlns:a16="http://schemas.microsoft.com/office/drawing/2014/main" id="{F2941FD4-0479-49FA-BEDF-E39D66498263}"/>
                </a:ext>
              </a:extLst>
            </p:cNvPr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219387"/>
                  </a:moveTo>
                  <a:arcTo wR="317500" hR="317500" stAng="-1080000" swAng="172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3" name="Harvey 21/100 [21]" hidden="1">
              <a:extLst>
                <a:ext uri="{FF2B5EF4-FFF2-40B4-BE49-F238E27FC236}">
                  <a16:creationId xmlns:a16="http://schemas.microsoft.com/office/drawing/2014/main" id="{9F344EB8-321D-4630-ABF1-0D5C3EC9724C}"/>
                </a:ext>
              </a:extLst>
            </p:cNvPr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5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238540"/>
                  </a:moveTo>
                  <a:arcTo wR="317500" hR="317500" stAng="-864000" swAng="170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4" name="Harvey 22/100 [22]" hidden="1">
              <a:extLst>
                <a:ext uri="{FF2B5EF4-FFF2-40B4-BE49-F238E27FC236}">
                  <a16:creationId xmlns:a16="http://schemas.microsoft.com/office/drawing/2014/main" id="{59E55378-561D-49E9-8670-BE0DBA4E6CA4}"/>
                </a:ext>
              </a:extLst>
            </p:cNvPr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7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258006"/>
                  </a:moveTo>
                  <a:arcTo wR="317500" hR="317500" stAng="-647999" swAng="168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5" name="Harvey 23/100 [23]" hidden="1">
              <a:extLst>
                <a:ext uri="{FF2B5EF4-FFF2-40B4-BE49-F238E27FC236}">
                  <a16:creationId xmlns:a16="http://schemas.microsoft.com/office/drawing/2014/main" id="{4258A706-BA5D-409B-ADC6-03A95754D314}"/>
                </a:ext>
              </a:extLst>
            </p:cNvPr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9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277706"/>
                  </a:moveTo>
                  <a:arcTo wR="317500" hR="317500" stAng="-432000" swAng="166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6" name="Harvey 24/100 [24]" hidden="1">
              <a:extLst>
                <a:ext uri="{FF2B5EF4-FFF2-40B4-BE49-F238E27FC236}">
                  <a16:creationId xmlns:a16="http://schemas.microsoft.com/office/drawing/2014/main" id="{F019C254-E3E6-4CEA-BA8F-66BE360F9C8B}"/>
                </a:ext>
              </a:extLst>
            </p:cNvPr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1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297564"/>
                  </a:moveTo>
                  <a:arcTo wR="317500" hR="317500" stAng="-216000" swAng="164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7" name="Harvey 25/100 [25]" hidden="1">
              <a:extLst>
                <a:ext uri="{FF2B5EF4-FFF2-40B4-BE49-F238E27FC236}">
                  <a16:creationId xmlns:a16="http://schemas.microsoft.com/office/drawing/2014/main" id="{B587472B-D179-4632-BDD7-D3958C3EADC9}"/>
                </a:ext>
              </a:extLst>
            </p:cNvPr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8" name="Harvey 26/100 [26]" hidden="1">
              <a:extLst>
                <a:ext uri="{FF2B5EF4-FFF2-40B4-BE49-F238E27FC236}">
                  <a16:creationId xmlns:a16="http://schemas.microsoft.com/office/drawing/2014/main" id="{5A24C38C-4B36-4DFC-BB36-5DBD743BAECA}"/>
                </a:ext>
              </a:extLst>
            </p:cNvPr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6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337435"/>
                  </a:moveTo>
                  <a:arcTo wR="317500" hR="317500" stAng="216000" swAng="1598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19" name="Harvey 27/100 [27]" hidden="1">
              <a:extLst>
                <a:ext uri="{FF2B5EF4-FFF2-40B4-BE49-F238E27FC236}">
                  <a16:creationId xmlns:a16="http://schemas.microsoft.com/office/drawing/2014/main" id="{C23534F6-B79D-422F-B37C-143C0A2E1D00}"/>
                </a:ext>
              </a:extLst>
            </p:cNvPr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8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357293"/>
                  </a:moveTo>
                  <a:arcTo wR="317500" hR="317500" stAng="432000" swAng="157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0" name="Harvey 28/100 [28]" hidden="1">
              <a:extLst>
                <a:ext uri="{FF2B5EF4-FFF2-40B4-BE49-F238E27FC236}">
                  <a16:creationId xmlns:a16="http://schemas.microsoft.com/office/drawing/2014/main" id="{A9FBB2D6-27DC-4E12-86B0-F44AD506FA0C}"/>
                </a:ext>
              </a:extLst>
            </p:cNvPr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0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376993"/>
                  </a:moveTo>
                  <a:arcTo wR="317500" hR="317500" stAng="648000" swAng="155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1" name="Harvey 29/100 [29]" hidden="1">
              <a:extLst>
                <a:ext uri="{FF2B5EF4-FFF2-40B4-BE49-F238E27FC236}">
                  <a16:creationId xmlns:a16="http://schemas.microsoft.com/office/drawing/2014/main" id="{584E4892-4E80-4392-B942-ED5DACB17390}"/>
                </a:ext>
              </a:extLst>
            </p:cNvPr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26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396459"/>
                  </a:moveTo>
                  <a:arcTo wR="317500" hR="317500" stAng="863999" swAng="153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2" name="Harvey 30/100 [30]" hidden="1">
              <a:extLst>
                <a:ext uri="{FF2B5EF4-FFF2-40B4-BE49-F238E27FC236}">
                  <a16:creationId xmlns:a16="http://schemas.microsoft.com/office/drawing/2014/main" id="{C5EEF394-0885-4424-A3AC-EE604A44C5E1}"/>
                </a:ext>
              </a:extLst>
            </p:cNvPr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415612"/>
                  </a:moveTo>
                  <a:arcTo wR="317500" hR="317500" stAng="1080000" swAng="151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3" name="Harvey 31/100 [31]" hidden="1">
              <a:extLst>
                <a:ext uri="{FF2B5EF4-FFF2-40B4-BE49-F238E27FC236}">
                  <a16:creationId xmlns:a16="http://schemas.microsoft.com/office/drawing/2014/main" id="{337048B8-31E8-4023-8B3C-37CDE0228C45}"/>
                </a:ext>
              </a:extLst>
            </p:cNvPr>
            <p:cNvSpPr>
              <a:spLocks noChangeAspect="1"/>
            </p:cNvSpPr>
            <p:nvPr>
              <p:custDataLst>
                <p:tags r:id="rId8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6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434379"/>
                  </a:moveTo>
                  <a:arcTo wR="317500" hR="317500" stAng="1295999" swAng="149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4" name="Harvey 32/100 [32]" hidden="1">
              <a:extLst>
                <a:ext uri="{FF2B5EF4-FFF2-40B4-BE49-F238E27FC236}">
                  <a16:creationId xmlns:a16="http://schemas.microsoft.com/office/drawing/2014/main" id="{6C56736C-9B68-4AED-B237-E93937D8CB9D}"/>
                </a:ext>
              </a:extLst>
            </p:cNvPr>
            <p:cNvSpPr>
              <a:spLocks noChangeAspect="1"/>
            </p:cNvSpPr>
            <p:nvPr>
              <p:custDataLst>
                <p:tags r:id="rId8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9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452684"/>
                  </a:moveTo>
                  <a:arcTo wR="317500" hR="317500" stAng="1512000" swAng="1468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5" name="Harvey 33/100 [33]" hidden="1">
              <a:extLst>
                <a:ext uri="{FF2B5EF4-FFF2-40B4-BE49-F238E27FC236}">
                  <a16:creationId xmlns:a16="http://schemas.microsoft.com/office/drawing/2014/main" id="{EA73672D-AD5F-4BE8-B8FA-8912297E2F15}"/>
                </a:ext>
              </a:extLst>
            </p:cNvPr>
            <p:cNvSpPr>
              <a:spLocks noChangeAspect="1"/>
            </p:cNvSpPr>
            <p:nvPr>
              <p:custDataLst>
                <p:tags r:id="rId8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1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470456"/>
                  </a:moveTo>
                  <a:arcTo wR="317500" hR="317500" stAng="1728000" swAng="144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6" name="Harvey 34/100 [34]" hidden="1">
              <a:extLst>
                <a:ext uri="{FF2B5EF4-FFF2-40B4-BE49-F238E27FC236}">
                  <a16:creationId xmlns:a16="http://schemas.microsoft.com/office/drawing/2014/main" id="{A5C753B1-6CF8-46FA-B9D7-FBF2EBB7913C}"/>
                </a:ext>
              </a:extLst>
            </p:cNvPr>
            <p:cNvSpPr>
              <a:spLocks noChangeAspect="1"/>
            </p:cNvSpPr>
            <p:nvPr>
              <p:custDataLst>
                <p:tags r:id="rId8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3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487625"/>
                  </a:moveTo>
                  <a:arcTo wR="317500" hR="317500" stAng="1944000" swAng="1425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7" name="Harvey 35/100 [35]" hidden="1">
              <a:extLst>
                <a:ext uri="{FF2B5EF4-FFF2-40B4-BE49-F238E27FC236}">
                  <a16:creationId xmlns:a16="http://schemas.microsoft.com/office/drawing/2014/main" id="{035A85C1-8930-419C-A10B-F097E4489609}"/>
                </a:ext>
              </a:extLst>
            </p:cNvPr>
            <p:cNvSpPr>
              <a:spLocks noChangeAspect="1"/>
            </p:cNvSpPr>
            <p:nvPr>
              <p:custDataLst>
                <p:tags r:id="rId8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55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504121"/>
                  </a:moveTo>
                  <a:arcTo wR="317500" hR="317500" stAng="2159999" swAng="140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8" name="Harvey 36/100 [36]" hidden="1">
              <a:extLst>
                <a:ext uri="{FF2B5EF4-FFF2-40B4-BE49-F238E27FC236}">
                  <a16:creationId xmlns:a16="http://schemas.microsoft.com/office/drawing/2014/main" id="{CC391E91-5413-4AC1-89D1-EE7B10CF863D}"/>
                </a:ext>
              </a:extLst>
            </p:cNvPr>
            <p:cNvSpPr>
              <a:spLocks noChangeAspect="1"/>
            </p:cNvSpPr>
            <p:nvPr>
              <p:custDataLst>
                <p:tags r:id="rId8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7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519882"/>
                  </a:moveTo>
                  <a:arcTo wR="317500" hR="317500" stAng="2375999" swAng="138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29" name="Harvey 37/100 [37]" hidden="1">
              <a:extLst>
                <a:ext uri="{FF2B5EF4-FFF2-40B4-BE49-F238E27FC236}">
                  <a16:creationId xmlns:a16="http://schemas.microsoft.com/office/drawing/2014/main" id="{710866A3-C99F-4A63-AD29-5B2A44366C29}"/>
                </a:ext>
              </a:extLst>
            </p:cNvPr>
            <p:cNvSpPr>
              <a:spLocks noChangeAspect="1"/>
            </p:cNvSpPr>
            <p:nvPr>
              <p:custDataLst>
                <p:tags r:id="rId8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9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534843"/>
                  </a:moveTo>
                  <a:arcTo wR="317500" hR="317500" stAng="2591999" swAng="136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0" name="Harvey 38/100 [38]" hidden="1">
              <a:extLst>
                <a:ext uri="{FF2B5EF4-FFF2-40B4-BE49-F238E27FC236}">
                  <a16:creationId xmlns:a16="http://schemas.microsoft.com/office/drawing/2014/main" id="{20425AAB-F872-4957-9F94-CFF01BD2BA4F}"/>
                </a:ext>
              </a:extLst>
            </p:cNvPr>
            <p:cNvSpPr>
              <a:spLocks noChangeAspect="1"/>
            </p:cNvSpPr>
            <p:nvPr>
              <p:custDataLst>
                <p:tags r:id="rId8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2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548947"/>
                  </a:moveTo>
                  <a:arcTo wR="317500" hR="317500" stAng="2808000" swAng="1339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1" name="Harvey 39/100 [39]" hidden="1">
              <a:extLst>
                <a:ext uri="{FF2B5EF4-FFF2-40B4-BE49-F238E27FC236}">
                  <a16:creationId xmlns:a16="http://schemas.microsoft.com/office/drawing/2014/main" id="{7A22DAF0-2522-43BC-AD09-F13ACB98ADC0}"/>
                </a:ext>
              </a:extLst>
            </p:cNvPr>
            <p:cNvSpPr>
              <a:spLocks noChangeAspect="1"/>
            </p:cNvSpPr>
            <p:nvPr>
              <p:custDataLst>
                <p:tags r:id="rId9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4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562137"/>
                  </a:moveTo>
                  <a:arcTo wR="317500" hR="317500" stAng="3024000" swAng="131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2" name="Harvey 40/100 [40]" hidden="1">
              <a:extLst>
                <a:ext uri="{FF2B5EF4-FFF2-40B4-BE49-F238E27FC236}">
                  <a16:creationId xmlns:a16="http://schemas.microsoft.com/office/drawing/2014/main" id="{64EFE8A8-A536-47B4-958E-1913D4AF86DD}"/>
                </a:ext>
              </a:extLst>
            </p:cNvPr>
            <p:cNvSpPr>
              <a:spLocks noChangeAspect="1"/>
            </p:cNvSpPr>
            <p:nvPr>
              <p:custDataLst>
                <p:tags r:id="rId9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574362"/>
                  </a:moveTo>
                  <a:arcTo wR="317500" hR="317500" stAng="3240000" swAng="1296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3" name="Harvey 41/100 [41]" hidden="1">
              <a:extLst>
                <a:ext uri="{FF2B5EF4-FFF2-40B4-BE49-F238E27FC236}">
                  <a16:creationId xmlns:a16="http://schemas.microsoft.com/office/drawing/2014/main" id="{130325F0-0DDF-4400-9E42-C63E80BC2C7E}"/>
                </a:ext>
              </a:extLst>
            </p:cNvPr>
            <p:cNvSpPr>
              <a:spLocks noChangeAspect="1"/>
            </p:cNvSpPr>
            <p:nvPr>
              <p:custDataLst>
                <p:tags r:id="rId9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8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585574"/>
                  </a:moveTo>
                  <a:arcTo wR="317500" hR="317500" stAng="3455999" swAng="1274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4" name="Harvey 42/100 [42]" hidden="1">
              <a:extLst>
                <a:ext uri="{FF2B5EF4-FFF2-40B4-BE49-F238E27FC236}">
                  <a16:creationId xmlns:a16="http://schemas.microsoft.com/office/drawing/2014/main" id="{299F7FDA-C670-4539-A346-F50FACF65E73}"/>
                </a:ext>
              </a:extLst>
            </p:cNvPr>
            <p:cNvSpPr>
              <a:spLocks noChangeAspect="1"/>
            </p:cNvSpPr>
            <p:nvPr>
              <p:custDataLst>
                <p:tags r:id="rId9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0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595727"/>
                  </a:moveTo>
                  <a:arcTo wR="317500" hR="317500" stAng="3671999" swAng="1252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5" name="Harvey 43/100 [43]" hidden="1">
              <a:extLst>
                <a:ext uri="{FF2B5EF4-FFF2-40B4-BE49-F238E27FC236}">
                  <a16:creationId xmlns:a16="http://schemas.microsoft.com/office/drawing/2014/main" id="{824E93D9-304F-4841-9276-1FE3285B0496}"/>
                </a:ext>
              </a:extLst>
            </p:cNvPr>
            <p:cNvSpPr>
              <a:spLocks noChangeAspect="1"/>
            </p:cNvSpPr>
            <p:nvPr>
              <p:custDataLst>
                <p:tags r:id="rId9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2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604782"/>
                  </a:moveTo>
                  <a:arcTo wR="317500" hR="317500" stAng="3888000" swAng="1231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6" name="Harvey 44/100 [44]" hidden="1">
              <a:extLst>
                <a:ext uri="{FF2B5EF4-FFF2-40B4-BE49-F238E27FC236}">
                  <a16:creationId xmlns:a16="http://schemas.microsoft.com/office/drawing/2014/main" id="{0D908F39-65FB-40D1-A3CC-66CB11430638}"/>
                </a:ext>
              </a:extLst>
            </p:cNvPr>
            <p:cNvSpPr>
              <a:spLocks noChangeAspect="1"/>
            </p:cNvSpPr>
            <p:nvPr>
              <p:custDataLst>
                <p:tags r:id="rId9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5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612704"/>
                  </a:moveTo>
                  <a:arcTo wR="317500" hR="317500" stAng="4104000" swAng="120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7" name="Harvey 45/100 [45]" hidden="1">
              <a:extLst>
                <a:ext uri="{FF2B5EF4-FFF2-40B4-BE49-F238E27FC236}">
                  <a16:creationId xmlns:a16="http://schemas.microsoft.com/office/drawing/2014/main" id="{D43C0B51-EC73-444F-8CB6-4C2D0CEEB1AA}"/>
                </a:ext>
              </a:extLst>
            </p:cNvPr>
            <p:cNvSpPr>
              <a:spLocks noChangeAspect="1"/>
            </p:cNvSpPr>
            <p:nvPr>
              <p:custDataLst>
                <p:tags r:id="rId9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7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619460"/>
                  </a:moveTo>
                  <a:arcTo wR="317500" hR="317500" stAng="4320000" swAng="118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8" name="Harvey 46/100 [46]" hidden="1">
              <a:extLst>
                <a:ext uri="{FF2B5EF4-FFF2-40B4-BE49-F238E27FC236}">
                  <a16:creationId xmlns:a16="http://schemas.microsoft.com/office/drawing/2014/main" id="{3370FC44-206C-47E5-A05F-24332CEF79AF}"/>
                </a:ext>
              </a:extLst>
            </p:cNvPr>
            <p:cNvSpPr>
              <a:spLocks noChangeAspect="1"/>
            </p:cNvSpPr>
            <p:nvPr>
              <p:custDataLst>
                <p:tags r:id="rId9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9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625025"/>
                  </a:moveTo>
                  <a:arcTo wR="317500" hR="317500" stAng="4536000" swAng="116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39" name="Harvey 47/100 [47]" hidden="1">
              <a:extLst>
                <a:ext uri="{FF2B5EF4-FFF2-40B4-BE49-F238E27FC236}">
                  <a16:creationId xmlns:a16="http://schemas.microsoft.com/office/drawing/2014/main" id="{FE4DBDB7-87A0-4806-BE06-9362E0AA9C4D}"/>
                </a:ext>
              </a:extLst>
            </p:cNvPr>
            <p:cNvSpPr>
              <a:spLocks noChangeAspect="1"/>
            </p:cNvSpPr>
            <p:nvPr>
              <p:custDataLst>
                <p:tags r:id="rId9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1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629376"/>
                  </a:moveTo>
                  <a:arcTo wR="317500" hR="317500" stAng="4751999" swAng="114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0" name="Harvey 48/100 [48]" hidden="1">
              <a:extLst>
                <a:ext uri="{FF2B5EF4-FFF2-40B4-BE49-F238E27FC236}">
                  <a16:creationId xmlns:a16="http://schemas.microsoft.com/office/drawing/2014/main" id="{152B0271-B30F-40B2-A448-28EF82B64428}"/>
                </a:ext>
              </a:extLst>
            </p:cNvPr>
            <p:cNvSpPr>
              <a:spLocks noChangeAspect="1"/>
            </p:cNvSpPr>
            <p:nvPr>
              <p:custDataLst>
                <p:tags r:id="rId9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36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632496"/>
                  </a:moveTo>
                  <a:arcTo wR="317500" hR="317500" stAng="4967999" swAng="112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1" name="Harvey 49/100 [49]" hidden="1">
              <a:extLst>
                <a:ext uri="{FF2B5EF4-FFF2-40B4-BE49-F238E27FC236}">
                  <a16:creationId xmlns:a16="http://schemas.microsoft.com/office/drawing/2014/main" id="{F2237832-E2AF-4A93-8E3C-50FF140FB22F}"/>
                </a:ext>
              </a:extLst>
            </p:cNvPr>
            <p:cNvSpPr>
              <a:spLocks noChangeAspect="1"/>
            </p:cNvSpPr>
            <p:nvPr>
              <p:custDataLst>
                <p:tags r:id="rId10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5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34373"/>
                  </a:moveTo>
                  <a:arcTo wR="317500" hR="317500" stAng="5184000" swAng="110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2" name="Harvey 50/100 [50]" hidden="1">
              <a:extLst>
                <a:ext uri="{FF2B5EF4-FFF2-40B4-BE49-F238E27FC236}">
                  <a16:creationId xmlns:a16="http://schemas.microsoft.com/office/drawing/2014/main" id="{986D2127-FE7C-48D9-8355-8FB348C6B4EE}"/>
                </a:ext>
              </a:extLst>
            </p:cNvPr>
            <p:cNvSpPr>
              <a:spLocks noChangeAspect="1"/>
            </p:cNvSpPr>
            <p:nvPr>
              <p:custDataLst>
                <p:tags r:id="rId10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3" name="Harvey 51/100 [51]" hidden="1">
              <a:extLst>
                <a:ext uri="{FF2B5EF4-FFF2-40B4-BE49-F238E27FC236}">
                  <a16:creationId xmlns:a16="http://schemas.microsoft.com/office/drawing/2014/main" id="{DD9F3C33-741F-4C09-BB0E-ED489D34926A}"/>
                </a:ext>
              </a:extLst>
            </p:cNvPr>
            <p:cNvSpPr>
              <a:spLocks noChangeAspect="1"/>
            </p:cNvSpPr>
            <p:nvPr>
              <p:custDataLst>
                <p:tags r:id="rId10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0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34373"/>
                  </a:moveTo>
                  <a:arcTo wR="317500" hR="317500" stAng="5616000" swAng="1058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4" name="Harvey 52/100 [52]" hidden="1">
              <a:extLst>
                <a:ext uri="{FF2B5EF4-FFF2-40B4-BE49-F238E27FC236}">
                  <a16:creationId xmlns:a16="http://schemas.microsoft.com/office/drawing/2014/main" id="{278CF5F8-40DA-406F-B4F1-40CF0ADA4F3D}"/>
                </a:ext>
              </a:extLst>
            </p:cNvPr>
            <p:cNvSpPr>
              <a:spLocks noChangeAspect="1"/>
            </p:cNvSpPr>
            <p:nvPr>
              <p:custDataLst>
                <p:tags r:id="rId10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2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632496"/>
                  </a:moveTo>
                  <a:arcTo wR="317500" hR="317500" stAng="5832000" swAng="1036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5" name="Harvey 53/100 [53]" hidden="1">
              <a:extLst>
                <a:ext uri="{FF2B5EF4-FFF2-40B4-BE49-F238E27FC236}">
                  <a16:creationId xmlns:a16="http://schemas.microsoft.com/office/drawing/2014/main" id="{2D607038-62DC-4C82-93D7-1DB119987C4D}"/>
                </a:ext>
              </a:extLst>
            </p:cNvPr>
            <p:cNvSpPr>
              <a:spLocks noChangeAspect="1"/>
            </p:cNvSpPr>
            <p:nvPr>
              <p:custDataLst>
                <p:tags r:id="rId10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4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629376"/>
                  </a:moveTo>
                  <a:arcTo wR="317500" hR="317500" stAng="6048000" swAng="101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6" name="Harvey 54/100 [54]" hidden="1">
              <a:extLst>
                <a:ext uri="{FF2B5EF4-FFF2-40B4-BE49-F238E27FC236}">
                  <a16:creationId xmlns:a16="http://schemas.microsoft.com/office/drawing/2014/main" id="{7AC247C0-2181-4D5F-94C8-4AD28F44AA71}"/>
                </a:ext>
              </a:extLst>
            </p:cNvPr>
            <p:cNvSpPr>
              <a:spLocks noChangeAspect="1"/>
            </p:cNvSpPr>
            <p:nvPr>
              <p:custDataLst>
                <p:tags r:id="rId10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6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625025"/>
                  </a:moveTo>
                  <a:arcTo wR="317500" hR="317500" stAng="6264000" swAng="99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7" name="Harvey 55/100 [55]" hidden="1">
              <a:extLst>
                <a:ext uri="{FF2B5EF4-FFF2-40B4-BE49-F238E27FC236}">
                  <a16:creationId xmlns:a16="http://schemas.microsoft.com/office/drawing/2014/main" id="{CCE1F252-5B96-4AE0-B4A8-743AF9401229}"/>
                </a:ext>
              </a:extLst>
            </p:cNvPr>
            <p:cNvSpPr>
              <a:spLocks noChangeAspect="1"/>
            </p:cNvSpPr>
            <p:nvPr>
              <p:custDataLst>
                <p:tags r:id="rId10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8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619460"/>
                  </a:moveTo>
                  <a:arcTo wR="317500" hR="317500" stAng="6480000" swAng="97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8" name="Harvey 56/100 [56]" hidden="1">
              <a:extLst>
                <a:ext uri="{FF2B5EF4-FFF2-40B4-BE49-F238E27FC236}">
                  <a16:creationId xmlns:a16="http://schemas.microsoft.com/office/drawing/2014/main" id="{47F9272C-BB4F-4E5C-BAFB-C49DE2920E61}"/>
                </a:ext>
              </a:extLst>
            </p:cNvPr>
            <p:cNvSpPr>
              <a:spLocks noChangeAspect="1"/>
            </p:cNvSpPr>
            <p:nvPr>
              <p:custDataLst>
                <p:tags r:id="rId10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0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612704"/>
                  </a:moveTo>
                  <a:arcTo wR="317500" hR="317500" stAng="6696000" swAng="95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49" name="Harvey 57/100 [57]" hidden="1">
              <a:extLst>
                <a:ext uri="{FF2B5EF4-FFF2-40B4-BE49-F238E27FC236}">
                  <a16:creationId xmlns:a16="http://schemas.microsoft.com/office/drawing/2014/main" id="{2CB49FC8-AE5D-4AFC-A16C-DDB1A02AA11F}"/>
                </a:ext>
              </a:extLst>
            </p:cNvPr>
            <p:cNvSpPr>
              <a:spLocks noChangeAspect="1"/>
            </p:cNvSpPr>
            <p:nvPr>
              <p:custDataLst>
                <p:tags r:id="rId10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3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604782"/>
                  </a:moveTo>
                  <a:arcTo wR="317500" hR="317500" stAng="6911999" swAng="928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0" name="Harvey 58/100 [58]" hidden="1">
              <a:extLst>
                <a:ext uri="{FF2B5EF4-FFF2-40B4-BE49-F238E27FC236}">
                  <a16:creationId xmlns:a16="http://schemas.microsoft.com/office/drawing/2014/main" id="{DC67C3DB-505E-420E-9AE9-EE016BD647D2}"/>
                </a:ext>
              </a:extLst>
            </p:cNvPr>
            <p:cNvSpPr>
              <a:spLocks noChangeAspect="1"/>
            </p:cNvSpPr>
            <p:nvPr>
              <p:custDataLst>
                <p:tags r:id="rId10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52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595727"/>
                  </a:moveTo>
                  <a:arcTo wR="317500" hR="317500" stAng="7127999" swAng="90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1" name="Harvey 59/100 [59]" hidden="1">
              <a:extLst>
                <a:ext uri="{FF2B5EF4-FFF2-40B4-BE49-F238E27FC236}">
                  <a16:creationId xmlns:a16="http://schemas.microsoft.com/office/drawing/2014/main" id="{42EAEA11-A20F-446C-81F2-55E97AB8578A}"/>
                </a:ext>
              </a:extLst>
            </p:cNvPr>
            <p:cNvSpPr>
              <a:spLocks noChangeAspect="1"/>
            </p:cNvSpPr>
            <p:nvPr>
              <p:custDataLst>
                <p:tags r:id="rId11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74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585574"/>
                  </a:moveTo>
                  <a:arcTo wR="317500" hR="317500" stAng="7343999" swAng="88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2" name="Harvey 60/100 [60]" hidden="1">
              <a:extLst>
                <a:ext uri="{FF2B5EF4-FFF2-40B4-BE49-F238E27FC236}">
                  <a16:creationId xmlns:a16="http://schemas.microsoft.com/office/drawing/2014/main" id="{963F22A2-67F5-479F-A267-00B7E589211E}"/>
                </a:ext>
              </a:extLst>
            </p:cNvPr>
            <p:cNvSpPr>
              <a:spLocks noChangeAspect="1"/>
            </p:cNvSpPr>
            <p:nvPr>
              <p:custDataLst>
                <p:tags r:id="rId11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574362"/>
                  </a:moveTo>
                  <a:arcTo wR="317500" hR="317500" stAng="7560000" swAng="86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3" name="Harvey 61/100 [61]" hidden="1">
              <a:extLst>
                <a:ext uri="{FF2B5EF4-FFF2-40B4-BE49-F238E27FC236}">
                  <a16:creationId xmlns:a16="http://schemas.microsoft.com/office/drawing/2014/main" id="{AE1F8010-20B1-46DF-A10B-7E9A934F43AD}"/>
                </a:ext>
              </a:extLst>
            </p:cNvPr>
            <p:cNvSpPr>
              <a:spLocks noChangeAspect="1"/>
            </p:cNvSpPr>
            <p:nvPr>
              <p:custDataLst>
                <p:tags r:id="rId11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1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562137"/>
                  </a:moveTo>
                  <a:arcTo wR="317500" hR="317500" stAng="7776000" swAng="84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4" name="Harvey 62/100 [62]" hidden="1">
              <a:extLst>
                <a:ext uri="{FF2B5EF4-FFF2-40B4-BE49-F238E27FC236}">
                  <a16:creationId xmlns:a16="http://schemas.microsoft.com/office/drawing/2014/main" id="{FA6FFA92-1294-45EA-86D9-69F7ABCD1A94}"/>
                </a:ext>
              </a:extLst>
            </p:cNvPr>
            <p:cNvSpPr>
              <a:spLocks noChangeAspect="1"/>
            </p:cNvSpPr>
            <p:nvPr>
              <p:custDataLst>
                <p:tags r:id="rId11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3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548947"/>
                  </a:moveTo>
                  <a:arcTo wR="317500" hR="317500" stAng="7991999" swAng="82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5" name="Harvey 63/100 [63]" hidden="1">
              <a:extLst>
                <a:ext uri="{FF2B5EF4-FFF2-40B4-BE49-F238E27FC236}">
                  <a16:creationId xmlns:a16="http://schemas.microsoft.com/office/drawing/2014/main" id="{11C29F4C-09F2-4212-B3B6-0966423BDA08}"/>
                </a:ext>
              </a:extLst>
            </p:cNvPr>
            <p:cNvSpPr>
              <a:spLocks noChangeAspect="1"/>
            </p:cNvSpPr>
            <p:nvPr>
              <p:custDataLst>
                <p:tags r:id="rId11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6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534843"/>
                  </a:moveTo>
                  <a:arcTo wR="317500" hR="317500" stAng="8208000" swAng="799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6" name="Harvey 64/100 [64]" hidden="1">
              <a:extLst>
                <a:ext uri="{FF2B5EF4-FFF2-40B4-BE49-F238E27FC236}">
                  <a16:creationId xmlns:a16="http://schemas.microsoft.com/office/drawing/2014/main" id="{1C35CE35-9C66-41EC-80D0-E70A65D1170A}"/>
                </a:ext>
              </a:extLst>
            </p:cNvPr>
            <p:cNvSpPr>
              <a:spLocks noChangeAspect="1"/>
            </p:cNvSpPr>
            <p:nvPr>
              <p:custDataLst>
                <p:tags r:id="rId11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8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519882"/>
                  </a:moveTo>
                  <a:arcTo wR="317500" hR="317500" stAng="8424000" swAng="77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7" name="Harvey 65/100 [65]" hidden="1">
              <a:extLst>
                <a:ext uri="{FF2B5EF4-FFF2-40B4-BE49-F238E27FC236}">
                  <a16:creationId xmlns:a16="http://schemas.microsoft.com/office/drawing/2014/main" id="{F91F3EC2-3C40-4355-93F9-84BD41E57D20}"/>
                </a:ext>
              </a:extLst>
            </p:cNvPr>
            <p:cNvSpPr>
              <a:spLocks noChangeAspect="1"/>
            </p:cNvSpPr>
            <p:nvPr>
              <p:custDataLst>
                <p:tags r:id="rId11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0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504121"/>
                  </a:moveTo>
                  <a:arcTo wR="317500" hR="317500" stAng="8640000" swAng="755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8" name="Harvey 66/100 [66]" hidden="1">
              <a:extLst>
                <a:ext uri="{FF2B5EF4-FFF2-40B4-BE49-F238E27FC236}">
                  <a16:creationId xmlns:a16="http://schemas.microsoft.com/office/drawing/2014/main" id="{FB456F64-CF4E-4FDD-B126-AA9F4DEE1EE4}"/>
                </a:ext>
              </a:extLst>
            </p:cNvPr>
            <p:cNvSpPr>
              <a:spLocks noChangeAspect="1"/>
            </p:cNvSpPr>
            <p:nvPr>
              <p:custDataLst>
                <p:tags r:id="rId11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2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487625"/>
                  </a:moveTo>
                  <a:arcTo wR="317500" hR="317500" stAng="8856000" swAng="734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59" name="Harvey 67/100 [67]" hidden="1">
              <a:extLst>
                <a:ext uri="{FF2B5EF4-FFF2-40B4-BE49-F238E27FC236}">
                  <a16:creationId xmlns:a16="http://schemas.microsoft.com/office/drawing/2014/main" id="{65DEA3F0-55FD-4C95-B1E5-5D79419AE547}"/>
                </a:ext>
              </a:extLst>
            </p:cNvPr>
            <p:cNvSpPr>
              <a:spLocks noChangeAspect="1"/>
            </p:cNvSpPr>
            <p:nvPr>
              <p:custDataLst>
                <p:tags r:id="rId11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470456"/>
                  </a:moveTo>
                  <a:arcTo wR="317500" hR="317500" stAng="9072000" swAng="712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0" name="Harvey 68/100 [68]" hidden="1">
              <a:extLst>
                <a:ext uri="{FF2B5EF4-FFF2-40B4-BE49-F238E27FC236}">
                  <a16:creationId xmlns:a16="http://schemas.microsoft.com/office/drawing/2014/main" id="{D25FC1F1-E279-4BAA-9F30-C1BA6C14B223}"/>
                </a:ext>
              </a:extLst>
            </p:cNvPr>
            <p:cNvSpPr>
              <a:spLocks noChangeAspect="1"/>
            </p:cNvSpPr>
            <p:nvPr>
              <p:custDataLst>
                <p:tags r:id="rId11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6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452684"/>
                  </a:moveTo>
                  <a:arcTo wR="317500" hR="317500" stAng="9288000" swAng="691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1" name="Harvey 69/100 [69]" hidden="1">
              <a:extLst>
                <a:ext uri="{FF2B5EF4-FFF2-40B4-BE49-F238E27FC236}">
                  <a16:creationId xmlns:a16="http://schemas.microsoft.com/office/drawing/2014/main" id="{08058A90-D0AA-4590-86C3-751856D71E1F}"/>
                </a:ext>
              </a:extLst>
            </p:cNvPr>
            <p:cNvSpPr>
              <a:spLocks noChangeAspect="1"/>
            </p:cNvSpPr>
            <p:nvPr>
              <p:custDataLst>
                <p:tags r:id="rId12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90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434379"/>
                  </a:moveTo>
                  <a:arcTo wR="317500" hR="317500" stAng="9503999" swAng="66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2" name="Harvey 70/100 [70]" hidden="1">
              <a:extLst>
                <a:ext uri="{FF2B5EF4-FFF2-40B4-BE49-F238E27FC236}">
                  <a16:creationId xmlns:a16="http://schemas.microsoft.com/office/drawing/2014/main" id="{30399012-5413-4F7B-8A20-D221615B4CF8}"/>
                </a:ext>
              </a:extLst>
            </p:cNvPr>
            <p:cNvSpPr>
              <a:spLocks noChangeAspect="1"/>
            </p:cNvSpPr>
            <p:nvPr>
              <p:custDataLst>
                <p:tags r:id="rId12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1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415612"/>
                  </a:moveTo>
                  <a:arcTo wR="317500" hR="317500" stAng="9719999" swAng="64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3" name="Harvey 71/100 [71]" hidden="1">
              <a:extLst>
                <a:ext uri="{FF2B5EF4-FFF2-40B4-BE49-F238E27FC236}">
                  <a16:creationId xmlns:a16="http://schemas.microsoft.com/office/drawing/2014/main" id="{554882C0-D6DD-4362-8355-6F32F9A43E10}"/>
                </a:ext>
              </a:extLst>
            </p:cNvPr>
            <p:cNvSpPr>
              <a:spLocks noChangeAspect="1"/>
            </p:cNvSpPr>
            <p:nvPr>
              <p:custDataLst>
                <p:tags r:id="rId12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3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396459"/>
                  </a:moveTo>
                  <a:arcTo wR="317500" hR="317500" stAng="9936000" swAng="62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4" name="Harvey 72/100 [72]" hidden="1">
              <a:extLst>
                <a:ext uri="{FF2B5EF4-FFF2-40B4-BE49-F238E27FC236}">
                  <a16:creationId xmlns:a16="http://schemas.microsoft.com/office/drawing/2014/main" id="{FF4C9086-1402-4979-81B8-2B547901682B}"/>
                </a:ext>
              </a:extLst>
            </p:cNvPr>
            <p:cNvSpPr>
              <a:spLocks noChangeAspect="1"/>
            </p:cNvSpPr>
            <p:nvPr>
              <p:custDataLst>
                <p:tags r:id="rId12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5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376993"/>
                  </a:moveTo>
                  <a:arcTo wR="317500" hR="317500" stAng="10152000" swAng="60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5" name="Harvey 73/100 [73]" hidden="1">
              <a:extLst>
                <a:ext uri="{FF2B5EF4-FFF2-40B4-BE49-F238E27FC236}">
                  <a16:creationId xmlns:a16="http://schemas.microsoft.com/office/drawing/2014/main" id="{83FD359B-20B6-490C-952D-6F555643A6A7}"/>
                </a:ext>
              </a:extLst>
            </p:cNvPr>
            <p:cNvSpPr>
              <a:spLocks noChangeAspect="1"/>
            </p:cNvSpPr>
            <p:nvPr>
              <p:custDataLst>
                <p:tags r:id="rId12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7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357293"/>
                  </a:moveTo>
                  <a:arcTo wR="317500" hR="317500" stAng="10368000" swAng="58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6" name="Harvey 74/100 [74]" hidden="1">
              <a:extLst>
                <a:ext uri="{FF2B5EF4-FFF2-40B4-BE49-F238E27FC236}">
                  <a16:creationId xmlns:a16="http://schemas.microsoft.com/office/drawing/2014/main" id="{31A1368E-2623-49B6-9EE3-83DF4587024F}"/>
                </a:ext>
              </a:extLst>
            </p:cNvPr>
            <p:cNvSpPr>
              <a:spLocks noChangeAspect="1"/>
            </p:cNvSpPr>
            <p:nvPr>
              <p:custDataLst>
                <p:tags r:id="rId12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9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337435"/>
                  </a:moveTo>
                  <a:arcTo wR="317500" hR="317500" stAng="10583999" swAng="56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7" name="Harvey 75/100 [75]" hidden="1">
              <a:extLst>
                <a:ext uri="{FF2B5EF4-FFF2-40B4-BE49-F238E27FC236}">
                  <a16:creationId xmlns:a16="http://schemas.microsoft.com/office/drawing/2014/main" id="{17C6802A-F099-40DF-B31C-7D84742AD4CD}"/>
                </a:ext>
              </a:extLst>
            </p:cNvPr>
            <p:cNvSpPr>
              <a:spLocks noChangeAspect="1"/>
            </p:cNvSpPr>
            <p:nvPr>
              <p:custDataLst>
                <p:tags r:id="rId12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8" name="Harvey 76/100 [76]" hidden="1">
              <a:extLst>
                <a:ext uri="{FF2B5EF4-FFF2-40B4-BE49-F238E27FC236}">
                  <a16:creationId xmlns:a16="http://schemas.microsoft.com/office/drawing/2014/main" id="{F21FCA2E-5E13-4823-B61B-6B7A900F1329}"/>
                </a:ext>
              </a:extLst>
            </p:cNvPr>
            <p:cNvSpPr>
              <a:spLocks noChangeAspect="1"/>
            </p:cNvSpPr>
            <p:nvPr>
              <p:custDataLst>
                <p:tags r:id="rId12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4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297564"/>
                  </a:moveTo>
                  <a:arcTo wR="317500" hR="317500" stAng="11016000" swAng="518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69" name="Harvey 77/100 [77]" hidden="1">
              <a:extLst>
                <a:ext uri="{FF2B5EF4-FFF2-40B4-BE49-F238E27FC236}">
                  <a16:creationId xmlns:a16="http://schemas.microsoft.com/office/drawing/2014/main" id="{0A162912-B8F6-4DCA-ACAF-C7B456760B53}"/>
                </a:ext>
              </a:extLst>
            </p:cNvPr>
            <p:cNvSpPr>
              <a:spLocks noChangeAspect="1"/>
            </p:cNvSpPr>
            <p:nvPr>
              <p:custDataLst>
                <p:tags r:id="rId12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6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277706"/>
                  </a:moveTo>
                  <a:arcTo wR="317500" hR="317500" stAng="11232000" swAng="49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0" name="Harvey 78/100 [78]" hidden="1">
              <a:extLst>
                <a:ext uri="{FF2B5EF4-FFF2-40B4-BE49-F238E27FC236}">
                  <a16:creationId xmlns:a16="http://schemas.microsoft.com/office/drawing/2014/main" id="{9827F1F2-A53C-4935-80AE-255E49E90E8E}"/>
                </a:ext>
              </a:extLst>
            </p:cNvPr>
            <p:cNvSpPr>
              <a:spLocks noChangeAspect="1"/>
            </p:cNvSpPr>
            <p:nvPr>
              <p:custDataLst>
                <p:tags r:id="rId12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8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258006"/>
                  </a:moveTo>
                  <a:arcTo wR="317500" hR="317500" stAng="11448000" swAng="475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1" name="Harvey 79/100 [79]" hidden="1">
              <a:extLst>
                <a:ext uri="{FF2B5EF4-FFF2-40B4-BE49-F238E27FC236}">
                  <a16:creationId xmlns:a16="http://schemas.microsoft.com/office/drawing/2014/main" id="{66284E55-A52C-4129-A180-D1F8EE0F8A99}"/>
                </a:ext>
              </a:extLst>
            </p:cNvPr>
            <p:cNvSpPr>
              <a:spLocks noChangeAspect="1"/>
            </p:cNvSpPr>
            <p:nvPr>
              <p:custDataLst>
                <p:tags r:id="rId13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0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238540"/>
                  </a:moveTo>
                  <a:arcTo wR="317500" hR="317500" stAng="11664000" swAng="45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2" name="Harvey 80/100 [80]" hidden="1">
              <a:extLst>
                <a:ext uri="{FF2B5EF4-FFF2-40B4-BE49-F238E27FC236}">
                  <a16:creationId xmlns:a16="http://schemas.microsoft.com/office/drawing/2014/main" id="{86B529DC-56F3-4068-B11F-682AFBC179AD}"/>
                </a:ext>
              </a:extLst>
            </p:cNvPr>
            <p:cNvSpPr>
              <a:spLocks noChangeAspect="1"/>
            </p:cNvSpPr>
            <p:nvPr>
              <p:custDataLst>
                <p:tags r:id="rId13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219387"/>
                  </a:moveTo>
                  <a:arcTo wR="317500" hR="317500" stAng="11880000" swAng="43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3" name="Harvey 81/100 [81]" hidden="1">
              <a:extLst>
                <a:ext uri="{FF2B5EF4-FFF2-40B4-BE49-F238E27FC236}">
                  <a16:creationId xmlns:a16="http://schemas.microsoft.com/office/drawing/2014/main" id="{5AAB942B-4AB8-43C2-AA56-80DD9BE2E9EE}"/>
                </a:ext>
              </a:extLst>
            </p:cNvPr>
            <p:cNvSpPr>
              <a:spLocks noChangeAspect="1"/>
            </p:cNvSpPr>
            <p:nvPr>
              <p:custDataLst>
                <p:tags r:id="rId13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4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200620"/>
                  </a:moveTo>
                  <a:arcTo wR="317500" hR="317500" stAng="12096000" swAng="41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4" name="Harvey 82/100 [82]" hidden="1">
              <a:extLst>
                <a:ext uri="{FF2B5EF4-FFF2-40B4-BE49-F238E27FC236}">
                  <a16:creationId xmlns:a16="http://schemas.microsoft.com/office/drawing/2014/main" id="{1A7109A1-C539-4308-9C3A-D2E480DA7F21}"/>
                </a:ext>
              </a:extLst>
            </p:cNvPr>
            <p:cNvSpPr>
              <a:spLocks noChangeAspect="1"/>
            </p:cNvSpPr>
            <p:nvPr>
              <p:custDataLst>
                <p:tags r:id="rId13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7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182315"/>
                  </a:moveTo>
                  <a:arcTo wR="317500" hR="317500" stAng="12312000" swAng="388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5" name="Harvey 83/100 [83]" hidden="1">
              <a:extLst>
                <a:ext uri="{FF2B5EF4-FFF2-40B4-BE49-F238E27FC236}">
                  <a16:creationId xmlns:a16="http://schemas.microsoft.com/office/drawing/2014/main" id="{12AECDD3-C6B9-4E51-80FA-C21A0FD779F1}"/>
                </a:ext>
              </a:extLst>
            </p:cNvPr>
            <p:cNvSpPr>
              <a:spLocks noChangeAspect="1"/>
            </p:cNvSpPr>
            <p:nvPr>
              <p:custDataLst>
                <p:tags r:id="rId13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9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164543"/>
                  </a:moveTo>
                  <a:arcTo wR="317500" hR="317500" stAng="12528000" swAng="36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6" name="Harvey 84/100 [84]" hidden="1">
              <a:extLst>
                <a:ext uri="{FF2B5EF4-FFF2-40B4-BE49-F238E27FC236}">
                  <a16:creationId xmlns:a16="http://schemas.microsoft.com/office/drawing/2014/main" id="{2725EAC9-1241-4DDE-88A5-F95946DC3DE3}"/>
                </a:ext>
              </a:extLst>
            </p:cNvPr>
            <p:cNvSpPr>
              <a:spLocks noChangeAspect="1"/>
            </p:cNvSpPr>
            <p:nvPr>
              <p:custDataLst>
                <p:tags r:id="rId13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1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147374"/>
                  </a:moveTo>
                  <a:arcTo wR="317500" hR="317500" stAng="12743999" swAng="34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7" name="Harvey 85/100 [85]" hidden="1">
              <a:extLst>
                <a:ext uri="{FF2B5EF4-FFF2-40B4-BE49-F238E27FC236}">
                  <a16:creationId xmlns:a16="http://schemas.microsoft.com/office/drawing/2014/main" id="{9C0D7EB4-191B-44B2-AEAA-DD5D6C589F9F}"/>
                </a:ext>
              </a:extLst>
            </p:cNvPr>
            <p:cNvSpPr>
              <a:spLocks noChangeAspect="1"/>
            </p:cNvSpPr>
            <p:nvPr>
              <p:custDataLst>
                <p:tags r:id="rId13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3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130878"/>
                  </a:moveTo>
                  <a:arcTo wR="317500" hR="317500" stAng="12960000" swAng="32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8" name="Harvey 86/100 [86]" hidden="1">
              <a:extLst>
                <a:ext uri="{FF2B5EF4-FFF2-40B4-BE49-F238E27FC236}">
                  <a16:creationId xmlns:a16="http://schemas.microsoft.com/office/drawing/2014/main" id="{CC7C3134-EAB4-4182-BDCA-EF70D2DA2CCF}"/>
                </a:ext>
              </a:extLst>
            </p:cNvPr>
            <p:cNvSpPr>
              <a:spLocks noChangeAspect="1"/>
            </p:cNvSpPr>
            <p:nvPr>
              <p:custDataLst>
                <p:tags r:id="rId13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5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115117"/>
                  </a:moveTo>
                  <a:arcTo wR="317500" hR="317500" stAng="13176000" swAng="30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79" name="Harvey 87/100 [87]" hidden="1">
              <a:extLst>
                <a:ext uri="{FF2B5EF4-FFF2-40B4-BE49-F238E27FC236}">
                  <a16:creationId xmlns:a16="http://schemas.microsoft.com/office/drawing/2014/main" id="{57238F3E-834A-44C9-B925-8800FCF2847B}"/>
                </a:ext>
              </a:extLst>
            </p:cNvPr>
            <p:cNvSpPr>
              <a:spLocks noChangeAspect="1"/>
            </p:cNvSpPr>
            <p:nvPr>
              <p:custDataLst>
                <p:tags r:id="rId13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7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100156"/>
                  </a:moveTo>
                  <a:arcTo wR="317500" hR="317500" stAng="13392000" swAng="28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0" name="Harvey 88/100 [88]" hidden="1">
              <a:extLst>
                <a:ext uri="{FF2B5EF4-FFF2-40B4-BE49-F238E27FC236}">
                  <a16:creationId xmlns:a16="http://schemas.microsoft.com/office/drawing/2014/main" id="{EC4902FC-F893-43F1-A9E7-C57577D8E40E}"/>
                </a:ext>
              </a:extLst>
            </p:cNvPr>
            <p:cNvSpPr>
              <a:spLocks noChangeAspect="1"/>
            </p:cNvSpPr>
            <p:nvPr>
              <p:custDataLst>
                <p:tags r:id="rId13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0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86052"/>
                  </a:moveTo>
                  <a:arcTo wR="317500" hR="317500" stAng="13608000" swAng="259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1" name="Harvey 89/100 [89]" hidden="1">
              <a:extLst>
                <a:ext uri="{FF2B5EF4-FFF2-40B4-BE49-F238E27FC236}">
                  <a16:creationId xmlns:a16="http://schemas.microsoft.com/office/drawing/2014/main" id="{A7168560-ABDC-4446-AF41-949536C7C848}"/>
                </a:ext>
              </a:extLst>
            </p:cNvPr>
            <p:cNvSpPr>
              <a:spLocks noChangeAspect="1"/>
            </p:cNvSpPr>
            <p:nvPr>
              <p:custDataLst>
                <p:tags r:id="rId14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2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72862"/>
                  </a:moveTo>
                  <a:arcTo wR="317500" hR="317500" stAng="13823999" swAng="237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2" name="Harvey 90/100 [90]" hidden="1">
              <a:extLst>
                <a:ext uri="{FF2B5EF4-FFF2-40B4-BE49-F238E27FC236}">
                  <a16:creationId xmlns:a16="http://schemas.microsoft.com/office/drawing/2014/main" id="{D2D277E3-2FDE-49CD-A5D5-91B66B84AF15}"/>
                </a:ext>
              </a:extLst>
            </p:cNvPr>
            <p:cNvSpPr>
              <a:spLocks noChangeAspect="1"/>
            </p:cNvSpPr>
            <p:nvPr>
              <p:custDataLst>
                <p:tags r:id="rId14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60637"/>
                  </a:moveTo>
                  <a:arcTo wR="317500" hR="317500" stAng="14040000" swAng="215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3" name="Harvey 91/100 [91]" hidden="1">
              <a:extLst>
                <a:ext uri="{FF2B5EF4-FFF2-40B4-BE49-F238E27FC236}">
                  <a16:creationId xmlns:a16="http://schemas.microsoft.com/office/drawing/2014/main" id="{30D3FE3A-7E25-4146-BC92-324EC2398712}"/>
                </a:ext>
              </a:extLst>
            </p:cNvPr>
            <p:cNvSpPr>
              <a:spLocks noChangeAspect="1"/>
            </p:cNvSpPr>
            <p:nvPr>
              <p:custDataLst>
                <p:tags r:id="rId14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6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49425"/>
                  </a:moveTo>
                  <a:arcTo wR="317500" hR="317500" stAng="14256000" swAng="194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4" name="Harvey 92/100 [92]" hidden="1">
              <a:extLst>
                <a:ext uri="{FF2B5EF4-FFF2-40B4-BE49-F238E27FC236}">
                  <a16:creationId xmlns:a16="http://schemas.microsoft.com/office/drawing/2014/main" id="{940511FD-EE20-41DD-B391-071FC09C64B3}"/>
                </a:ext>
              </a:extLst>
            </p:cNvPr>
            <p:cNvSpPr>
              <a:spLocks noChangeAspect="1"/>
            </p:cNvSpPr>
            <p:nvPr>
              <p:custDataLst>
                <p:tags r:id="rId14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8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39272"/>
                  </a:moveTo>
                  <a:arcTo wR="317500" hR="317500" stAng="14472000" swAng="172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5" name="Harvey 93/100 [93]" hidden="1">
              <a:extLst>
                <a:ext uri="{FF2B5EF4-FFF2-40B4-BE49-F238E27FC236}">
                  <a16:creationId xmlns:a16="http://schemas.microsoft.com/office/drawing/2014/main" id="{A17B04CE-D05F-423C-9068-FB10A6FDB1C9}"/>
                </a:ext>
              </a:extLst>
            </p:cNvPr>
            <p:cNvSpPr>
              <a:spLocks noChangeAspect="1"/>
            </p:cNvSpPr>
            <p:nvPr>
              <p:custDataLst>
                <p:tags r:id="rId14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0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30217"/>
                  </a:moveTo>
                  <a:arcTo wR="317500" hR="317500" stAng="14688000" swAng="151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6" name="Harvey 94/100 [94]" hidden="1">
              <a:extLst>
                <a:ext uri="{FF2B5EF4-FFF2-40B4-BE49-F238E27FC236}">
                  <a16:creationId xmlns:a16="http://schemas.microsoft.com/office/drawing/2014/main" id="{5FA53D22-4AFD-44F2-B7EF-79CE99343D2A}"/>
                </a:ext>
              </a:extLst>
            </p:cNvPr>
            <p:cNvSpPr>
              <a:spLocks noChangeAspect="1"/>
            </p:cNvSpPr>
            <p:nvPr>
              <p:custDataLst>
                <p:tags r:id="rId14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3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22295"/>
                  </a:moveTo>
                  <a:arcTo wR="317500" hR="317500" stAng="14903999" swAng="12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7" name="Harvey 95/100 [95]" hidden="1">
              <a:extLst>
                <a:ext uri="{FF2B5EF4-FFF2-40B4-BE49-F238E27FC236}">
                  <a16:creationId xmlns:a16="http://schemas.microsoft.com/office/drawing/2014/main" id="{234DA89B-AB1D-45EB-BACA-C53446A2C1BD}"/>
                </a:ext>
              </a:extLst>
            </p:cNvPr>
            <p:cNvSpPr>
              <a:spLocks noChangeAspect="1"/>
            </p:cNvSpPr>
            <p:nvPr>
              <p:custDataLst>
                <p:tags r:id="rId14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5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15539"/>
                  </a:moveTo>
                  <a:arcTo wR="317500" hR="317500" stAng="15120000" swAng="10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8" name="Harvey 96/100 [96]" hidden="1">
              <a:extLst>
                <a:ext uri="{FF2B5EF4-FFF2-40B4-BE49-F238E27FC236}">
                  <a16:creationId xmlns:a16="http://schemas.microsoft.com/office/drawing/2014/main" id="{A7A20D3D-14B6-43AB-AA5A-95562C43380C}"/>
                </a:ext>
              </a:extLst>
            </p:cNvPr>
            <p:cNvSpPr>
              <a:spLocks noChangeAspect="1"/>
            </p:cNvSpPr>
            <p:nvPr>
              <p:custDataLst>
                <p:tags r:id="rId14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73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9974"/>
                  </a:moveTo>
                  <a:arcTo wR="317500" hR="317500" stAng="15335999" swAng="8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89" name="Harvey 97/100 [97]" hidden="1">
              <a:extLst>
                <a:ext uri="{FF2B5EF4-FFF2-40B4-BE49-F238E27FC236}">
                  <a16:creationId xmlns:a16="http://schemas.microsoft.com/office/drawing/2014/main" id="{6D9B9380-7579-4D00-81B4-D559A1C9BC4C}"/>
                </a:ext>
              </a:extLst>
            </p:cNvPr>
            <p:cNvSpPr>
              <a:spLocks noChangeAspect="1"/>
            </p:cNvSpPr>
            <p:nvPr>
              <p:custDataLst>
                <p:tags r:id="rId14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9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5623"/>
                  </a:moveTo>
                  <a:arcTo wR="317500" hR="317500" stAng="15552000" swAng="6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90" name="Harvey 98/100 [98]" hidden="1">
              <a:extLst>
                <a:ext uri="{FF2B5EF4-FFF2-40B4-BE49-F238E27FC236}">
                  <a16:creationId xmlns:a16="http://schemas.microsoft.com/office/drawing/2014/main" id="{13EE01F4-95CF-4781-B1F6-21D2ABE373A6}"/>
                </a:ext>
              </a:extLst>
            </p:cNvPr>
            <p:cNvSpPr>
              <a:spLocks noChangeAspect="1"/>
            </p:cNvSpPr>
            <p:nvPr>
              <p:custDataLst>
                <p:tags r:id="rId14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1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2503"/>
                  </a:moveTo>
                  <a:arcTo wR="317500" hR="317500" stAng="15768000" swAng="4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91" name="Harvey 99/100 [99]" hidden="1">
              <a:extLst>
                <a:ext uri="{FF2B5EF4-FFF2-40B4-BE49-F238E27FC236}">
                  <a16:creationId xmlns:a16="http://schemas.microsoft.com/office/drawing/2014/main" id="{DC4C44B3-3798-4208-AA91-303436973839}"/>
                </a:ext>
              </a:extLst>
            </p:cNvPr>
            <p:cNvSpPr>
              <a:spLocks noChangeAspect="1"/>
            </p:cNvSpPr>
            <p:nvPr>
              <p:custDataLst>
                <p:tags r:id="rId15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3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26"/>
                  </a:moveTo>
                  <a:arcTo wR="317500" hR="317500" stAng="15983999" swAng="2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  <p:sp>
          <p:nvSpPr>
            <p:cNvPr id="392" name="Harvey 100/100 [100]" hidden="1">
              <a:extLst>
                <a:ext uri="{FF2B5EF4-FFF2-40B4-BE49-F238E27FC236}">
                  <a16:creationId xmlns:a16="http://schemas.microsoft.com/office/drawing/2014/main" id="{3FA54DB9-6E6A-430B-8B9D-023D5A5129CB}"/>
                </a:ext>
              </a:extLst>
            </p:cNvPr>
            <p:cNvSpPr>
              <a:spLocks noChangeAspect="1"/>
            </p:cNvSpPr>
            <p:nvPr>
              <p:custDataLst>
                <p:tags r:id="rId15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nl-BE"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2159000"/>
            <a:ext cx="11472862" cy="3979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BE" noProof="0" dirty="0"/>
              <a:t>Bullet Level 1 </a:t>
            </a:r>
            <a:r>
              <a:rPr lang="nl-BE" noProof="0" dirty="0" err="1"/>
              <a:t>Sweco</a:t>
            </a:r>
            <a:r>
              <a:rPr lang="nl-BE" noProof="0" dirty="0"/>
              <a:t> Sans 16</a:t>
            </a:r>
            <a:endParaRPr lang="nl-BE"/>
          </a:p>
          <a:p>
            <a:pPr lvl="1"/>
            <a:r>
              <a:rPr lang="nl-BE" noProof="0" dirty="0"/>
              <a:t>Bullet Level 2 </a:t>
            </a:r>
            <a:r>
              <a:rPr lang="nl-BE" noProof="0" dirty="0" err="1"/>
              <a:t>Sweco</a:t>
            </a:r>
            <a:r>
              <a:rPr lang="nl-BE" noProof="0" dirty="0"/>
              <a:t> Sans 16</a:t>
            </a:r>
            <a:endParaRPr lang="nl-BE"/>
          </a:p>
          <a:p>
            <a:pPr lvl="2"/>
            <a:r>
              <a:rPr lang="nl-BE" dirty="0"/>
              <a:t>Bullet Level 3 </a:t>
            </a:r>
            <a:r>
              <a:rPr lang="nl-BE" dirty="0" err="1"/>
              <a:t>Sweco</a:t>
            </a:r>
            <a:r>
              <a:rPr lang="nl-BE" dirty="0"/>
              <a:t> Sans 16</a:t>
            </a:r>
            <a:endParaRPr lang="nl-BE" noProof="0" dirty="0"/>
          </a:p>
          <a:p>
            <a:pPr lvl="3"/>
            <a:r>
              <a:rPr lang="nl-BE" noProof="0" dirty="0"/>
              <a:t>Header Level 4 </a:t>
            </a:r>
            <a:r>
              <a:rPr lang="nl-BE" noProof="0" dirty="0" err="1"/>
              <a:t>Sweco</a:t>
            </a:r>
            <a:r>
              <a:rPr lang="nl-BE" noProof="0" dirty="0"/>
              <a:t> Sans Bold 16</a:t>
            </a:r>
            <a:endParaRPr lang="nl-BE"/>
          </a:p>
          <a:p>
            <a:pPr lvl="4"/>
            <a:r>
              <a:rPr lang="nl-BE" noProof="0" dirty="0"/>
              <a:t>Body Level 5 </a:t>
            </a:r>
            <a:r>
              <a:rPr lang="nl-BE" noProof="0" dirty="0" err="1"/>
              <a:t>Sweco</a:t>
            </a:r>
            <a:r>
              <a:rPr lang="nl-BE" noProof="0" dirty="0"/>
              <a:t> Sans 16</a:t>
            </a:r>
            <a:endParaRPr lang="nl-BE"/>
          </a:p>
          <a:p>
            <a:pPr lvl="5"/>
            <a:r>
              <a:rPr lang="nl-BE" noProof="0" dirty="0"/>
              <a:t>Bullet Small Level 6 </a:t>
            </a:r>
            <a:r>
              <a:rPr lang="nl-BE" noProof="0" dirty="0" err="1"/>
              <a:t>Sweco</a:t>
            </a:r>
            <a:r>
              <a:rPr lang="nl-BE" noProof="0" dirty="0"/>
              <a:t> Sans 10</a:t>
            </a:r>
            <a:endParaRPr lang="nl-BE"/>
          </a:p>
          <a:p>
            <a:pPr lvl="6"/>
            <a:r>
              <a:rPr lang="nl-BE" noProof="0" dirty="0"/>
              <a:t>Header Small level 7 </a:t>
            </a:r>
            <a:r>
              <a:rPr lang="nl-BE" noProof="0" dirty="0" err="1"/>
              <a:t>Sweco</a:t>
            </a:r>
            <a:r>
              <a:rPr lang="nl-BE" noProof="0" dirty="0"/>
              <a:t> Sans Bold 10</a:t>
            </a:r>
            <a:endParaRPr lang="nl-BE"/>
          </a:p>
          <a:p>
            <a:pPr lvl="7"/>
            <a:r>
              <a:rPr lang="nl-BE" noProof="0" dirty="0"/>
              <a:t>Body Small level 8 </a:t>
            </a:r>
            <a:r>
              <a:rPr lang="nl-BE" noProof="0" dirty="0" err="1"/>
              <a:t>Sweco</a:t>
            </a:r>
            <a:r>
              <a:rPr lang="nl-BE" noProof="0" dirty="0"/>
              <a:t> Sans10</a:t>
            </a:r>
            <a:endParaRPr lang="nl-BE"/>
          </a:p>
          <a:p>
            <a:pPr lvl="8"/>
            <a:r>
              <a:rPr lang="nl-BE" noProof="0" dirty="0"/>
              <a:t>L9 highlight 60</a:t>
            </a:r>
            <a:endParaRPr lang="nl-BE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10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BE" dirty="0"/>
              <a:t>Click to add title</a:t>
            </a:r>
            <a:endParaRPr lang="nl-BE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C0180F20-B20C-4048-800D-8AB7E167450C}" type="datetime4">
              <a:rPr lang="nl-BE" smtClean="0"/>
              <a:pPr/>
              <a:t>20 december 2022</a:t>
            </a:fld>
            <a:endParaRPr lang="nl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4" y="6317153"/>
            <a:ext cx="3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32" name="date" descr="{&quot;templafy&quot;:{&quot;id&quot;:&quot;ecf5c258-dff3-4997-b09f-50dca121aab3&quot;}}" title="Form.Date">
            <a:extLst>
              <a:ext uri="{FF2B5EF4-FFF2-40B4-BE49-F238E27FC236}">
                <a16:creationId xmlns:a16="http://schemas.microsoft.com/office/drawing/2014/main" id="{EB590ED0-675F-4140-A0B9-7FFE5D164CE6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nl-BE" sz="700" noProof="0" dirty="0">
                <a:solidFill>
                  <a:schemeClr val="tx1"/>
                </a:solidFill>
              </a:rPr>
              <a:t>13/12/2022</a:t>
            </a:r>
          </a:p>
        </p:txBody>
      </p:sp>
      <p:sp>
        <p:nvSpPr>
          <p:cNvPr id="33" name="text" descr="{&quot;templafy&quot;:{&quot;id&quot;:&quot;08367947-9ca0-49f2-bc7e-e867ef1f6bfa&quot;}}" title="Form.TitlePresentation">
            <a:extLst>
              <a:ext uri="{FF2B5EF4-FFF2-40B4-BE49-F238E27FC236}">
                <a16:creationId xmlns:a16="http://schemas.microsoft.com/office/drawing/2014/main" id="{FB1B83E1-AE59-4B92-A0E2-72588F74793A}"/>
              </a:ext>
            </a:extLst>
          </p:cNvPr>
          <p:cNvSpPr/>
          <p:nvPr userDrawn="1"/>
        </p:nvSpPr>
        <p:spPr>
          <a:xfrm>
            <a:off x="2330450" y="6317153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nl-BE" sz="700" noProof="0" dirty="0">
              <a:solidFill>
                <a:schemeClr val="tx1"/>
              </a:solidFill>
            </a:endParaRPr>
          </a:p>
        </p:txBody>
      </p:sp>
      <p:sp>
        <p:nvSpPr>
          <p:cNvPr id="5" name="Arial" hidden="1">
            <a:extLst>
              <a:ext uri="{FF2B5EF4-FFF2-40B4-BE49-F238E27FC236}">
                <a16:creationId xmlns:a16="http://schemas.microsoft.com/office/drawing/2014/main" id="{A753704D-5378-4F07-9C10-B11F62A33E8E}"/>
              </a:ext>
            </a:extLst>
          </p:cNvPr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BE" sz="100" noProof="0" dirty="0">
                <a:noFill/>
                <a:latin typeface="Arial" panose="020B0604020202020204" pitchFamily="34" charset="0"/>
                <a:cs typeface="Arial" panose="020B0604020202020204" pitchFamily="34" charset="0"/>
              </a:rPr>
              <a:t>Arial font</a:t>
            </a:r>
            <a:endParaRPr lang="nl-BE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B10DEC0-6ADD-A5D0-18AC-602651D7777E}"/>
              </a:ext>
            </a:extLst>
          </p:cNvPr>
          <p:cNvPicPr>
            <a:picLocks noChangeAspect="1"/>
          </p:cNvPicPr>
          <p:nvPr userDrawn="1"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1204574" y="6315172"/>
            <a:ext cx="627063" cy="1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2" r:id="rId2"/>
    <p:sldLayoutId id="2147483772" r:id="rId3"/>
    <p:sldLayoutId id="2147483792" r:id="rId4"/>
    <p:sldLayoutId id="2147483773" r:id="rId5"/>
    <p:sldLayoutId id="2147483737" r:id="rId6"/>
    <p:sldLayoutId id="2147483793" r:id="rId7"/>
    <p:sldLayoutId id="2147483766" r:id="rId8"/>
    <p:sldLayoutId id="2147483794" r:id="rId9"/>
    <p:sldLayoutId id="2147483731" r:id="rId10"/>
    <p:sldLayoutId id="2147483795" r:id="rId11"/>
    <p:sldLayoutId id="2147483774" r:id="rId12"/>
    <p:sldLayoutId id="2147483796" r:id="rId13"/>
    <p:sldLayoutId id="2147483776" r:id="rId14"/>
    <p:sldLayoutId id="2147483755" r:id="rId15"/>
    <p:sldLayoutId id="2147483777" r:id="rId16"/>
    <p:sldLayoutId id="2147483778" r:id="rId17"/>
    <p:sldLayoutId id="2147483757" r:id="rId18"/>
    <p:sldLayoutId id="2147483779" r:id="rId19"/>
    <p:sldLayoutId id="2147483764" r:id="rId20"/>
    <p:sldLayoutId id="2147483782" r:id="rId21"/>
    <p:sldLayoutId id="2147483781" r:id="rId22"/>
    <p:sldLayoutId id="2147483780" r:id="rId23"/>
    <p:sldLayoutId id="2147483767" r:id="rId24"/>
    <p:sldLayoutId id="2147483768" r:id="rId25"/>
    <p:sldLayoutId id="2147483783" r:id="rId26"/>
    <p:sldLayoutId id="2147483784" r:id="rId27"/>
    <p:sldLayoutId id="2147483785" r:id="rId28"/>
    <p:sldLayoutId id="2147483786" r:id="rId29"/>
    <p:sldLayoutId id="2147483763" r:id="rId30"/>
    <p:sldLayoutId id="2147483765" r:id="rId31"/>
    <p:sldLayoutId id="2147483799" r:id="rId32"/>
    <p:sldLayoutId id="2147483743" r:id="rId33"/>
    <p:sldLayoutId id="2147483744" r:id="rId34"/>
    <p:sldLayoutId id="2147483788" r:id="rId35"/>
    <p:sldLayoutId id="2147483798" r:id="rId36"/>
    <p:sldLayoutId id="2147483787" r:id="rId37"/>
    <p:sldLayoutId id="2147483797" r:id="rId38"/>
    <p:sldLayoutId id="2147483791" r:id="rId39"/>
    <p:sldLayoutId id="2147483762" r:id="rId40"/>
    <p:sldLayoutId id="2147483751" r:id="rId41"/>
    <p:sldLayoutId id="2147483789" r:id="rId42"/>
    <p:sldLayoutId id="2147483790" r:id="rId43"/>
    <p:sldLayoutId id="2147483800" r:id="rId44"/>
    <p:sldLayoutId id="2147483801" r:id="rId45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weco Sans" panose="00000500000000000000" pitchFamily="2" charset="0"/>
        <a:buChar char="​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weco Sans" panose="00000500000000000000" pitchFamily="2" charset="0"/>
        <a:buChar char="​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Sweco Sans" panose="00000500000000000000" pitchFamily="2" charset="0"/>
        <a:buChar char="​"/>
        <a:defRPr sz="1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Sweco Sans" panose="00000500000000000000" pitchFamily="2" charset="0"/>
        <a:buChar char="​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83000"/>
        </a:lnSpc>
        <a:spcBef>
          <a:spcPts val="1200"/>
        </a:spcBef>
        <a:spcAft>
          <a:spcPts val="0"/>
        </a:spcAft>
        <a:buFont typeface="Sweco Sans" panose="00000500000000000000" pitchFamily="2" charset="0"/>
        <a:buChar char="​"/>
        <a:defRPr sz="6000" kern="1200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pos="621" userDrawn="1">
          <p15:clr>
            <a:srgbClr val="F26B43"/>
          </p15:clr>
        </p15:guide>
        <p15:guide id="3" orient="horz" pos="226" userDrawn="1">
          <p15:clr>
            <a:srgbClr val="F26B43"/>
          </p15:clr>
        </p15:guide>
        <p15:guide id="4" orient="horz" pos="4093" userDrawn="1">
          <p15:clr>
            <a:srgbClr val="F26B43"/>
          </p15:clr>
        </p15:guide>
        <p15:guide id="5" pos="847" userDrawn="1">
          <p15:clr>
            <a:srgbClr val="F26B43"/>
          </p15:clr>
        </p15:guide>
        <p15:guide id="6" pos="1242" userDrawn="1">
          <p15:clr>
            <a:srgbClr val="F26B43"/>
          </p15:clr>
        </p15:guide>
        <p15:guide id="7" pos="1468" userDrawn="1">
          <p15:clr>
            <a:srgbClr val="F26B43"/>
          </p15:clr>
        </p15:guide>
        <p15:guide id="8" pos="1863" userDrawn="1">
          <p15:clr>
            <a:srgbClr val="F26B43"/>
          </p15:clr>
        </p15:guide>
        <p15:guide id="9" pos="2090" userDrawn="1">
          <p15:clr>
            <a:srgbClr val="F26B43"/>
          </p15:clr>
        </p15:guide>
        <p15:guide id="10" pos="2484" userDrawn="1">
          <p15:clr>
            <a:srgbClr val="F26B43"/>
          </p15:clr>
        </p15:guide>
        <p15:guide id="11" pos="2711" userDrawn="1">
          <p15:clr>
            <a:srgbClr val="F26B43"/>
          </p15:clr>
        </p15:guide>
        <p15:guide id="12" pos="3105" userDrawn="1">
          <p15:clr>
            <a:srgbClr val="F26B43"/>
          </p15:clr>
        </p15:guide>
        <p15:guide id="13" pos="3332" userDrawn="1">
          <p15:clr>
            <a:srgbClr val="F26B43"/>
          </p15:clr>
        </p15:guide>
        <p15:guide id="14" pos="3726" userDrawn="1">
          <p15:clr>
            <a:srgbClr val="F26B43"/>
          </p15:clr>
        </p15:guide>
        <p15:guide id="15" pos="3953" userDrawn="1">
          <p15:clr>
            <a:srgbClr val="F26B43"/>
          </p15:clr>
        </p15:guide>
        <p15:guide id="16" pos="4347" userDrawn="1">
          <p15:clr>
            <a:srgbClr val="F26B43"/>
          </p15:clr>
        </p15:guide>
        <p15:guide id="17" pos="4574" userDrawn="1">
          <p15:clr>
            <a:srgbClr val="F26B43"/>
          </p15:clr>
        </p15:guide>
        <p15:guide id="18" pos="4968" userDrawn="1">
          <p15:clr>
            <a:srgbClr val="F26B43"/>
          </p15:clr>
        </p15:guide>
        <p15:guide id="19" pos="5195" userDrawn="1">
          <p15:clr>
            <a:srgbClr val="F26B43"/>
          </p15:clr>
        </p15:guide>
        <p15:guide id="20" pos="5589" userDrawn="1">
          <p15:clr>
            <a:srgbClr val="F26B43"/>
          </p15:clr>
        </p15:guide>
        <p15:guide id="21" pos="5816" userDrawn="1">
          <p15:clr>
            <a:srgbClr val="F26B43"/>
          </p15:clr>
        </p15:guide>
        <p15:guide id="22" pos="6211" userDrawn="1">
          <p15:clr>
            <a:srgbClr val="F26B43"/>
          </p15:clr>
        </p15:guide>
        <p15:guide id="23" pos="6437" userDrawn="1">
          <p15:clr>
            <a:srgbClr val="F26B43"/>
          </p15:clr>
        </p15:guide>
        <p15:guide id="24" pos="6832" userDrawn="1">
          <p15:clr>
            <a:srgbClr val="F26B43"/>
          </p15:clr>
        </p15:guide>
        <p15:guide id="25" pos="7058" userDrawn="1">
          <p15:clr>
            <a:srgbClr val="F26B43"/>
          </p15:clr>
        </p15:guide>
        <p15:guide id="26" pos="7453" userDrawn="1">
          <p15:clr>
            <a:srgbClr val="F26B43"/>
          </p15:clr>
        </p15:guide>
        <p15:guide id="27" orient="horz" pos="453" userDrawn="1">
          <p15:clr>
            <a:srgbClr val="F26B43"/>
          </p15:clr>
        </p15:guide>
        <p15:guide id="28" orient="horz" pos="680" userDrawn="1">
          <p15:clr>
            <a:srgbClr val="F26B43"/>
          </p15:clr>
        </p15:guide>
        <p15:guide id="29" orient="horz" pos="907" userDrawn="1">
          <p15:clr>
            <a:srgbClr val="F26B43"/>
          </p15:clr>
        </p15:guide>
        <p15:guide id="30" orient="horz" pos="1133" userDrawn="1">
          <p15:clr>
            <a:srgbClr val="F26B43"/>
          </p15:clr>
        </p15:guide>
        <p15:guide id="31" orient="horz" pos="1360" userDrawn="1">
          <p15:clr>
            <a:srgbClr val="F26B43"/>
          </p15:clr>
        </p15:guide>
        <p15:guide id="32" orient="horz" pos="3866" userDrawn="1">
          <p15:clr>
            <a:srgbClr val="F26B43"/>
          </p15:clr>
        </p15:guide>
        <p15:guide id="33" pos="461" userDrawn="1">
          <p15:clr>
            <a:srgbClr val="9FCC3B"/>
          </p15:clr>
        </p15:guide>
        <p15:guide id="34" pos="722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56.xml"/><Relationship Id="rId1" Type="http://schemas.openxmlformats.org/officeDocument/2006/relationships/customXml" Target="../../customXml/item54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34.xml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57.xml"/><Relationship Id="rId1" Type="http://schemas.openxmlformats.org/officeDocument/2006/relationships/customXml" Target="../../customXml/item64.xm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62.xml"/><Relationship Id="rId1" Type="http://schemas.openxmlformats.org/officeDocument/2006/relationships/customXml" Target="../../customXml/item7.xm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45.xml"/><Relationship Id="rId1" Type="http://schemas.openxmlformats.org/officeDocument/2006/relationships/customXml" Target="../../customXml/item51.xm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52.xml"/><Relationship Id="rId1" Type="http://schemas.openxmlformats.org/officeDocument/2006/relationships/customXml" Target="../../customXml/item20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65.xml"/><Relationship Id="rId1" Type="http://schemas.openxmlformats.org/officeDocument/2006/relationships/customXml" Target="../../customXml/item59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21.xml"/><Relationship Id="rId1" Type="http://schemas.openxmlformats.org/officeDocument/2006/relationships/customXml" Target="../../customXml/item55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1.x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39.xml"/><Relationship Id="rId1" Type="http://schemas.openxmlformats.org/officeDocument/2006/relationships/customXml" Target="../../customXml/item22.xm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41.xm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customXml" Target="../../customXml/item36.xml"/><Relationship Id="rId1" Type="http://schemas.openxmlformats.org/officeDocument/2006/relationships/customXml" Target="../../customXml/item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26.xml"/><Relationship Id="rId1" Type="http://schemas.openxmlformats.org/officeDocument/2006/relationships/customXml" Target="../../customXml/item42.xml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9.xm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25.xml"/><Relationship Id="rId1" Type="http://schemas.openxmlformats.org/officeDocument/2006/relationships/customXml" Target="../../customXml/item29.xml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63.xml"/><Relationship Id="rId1" Type="http://schemas.openxmlformats.org/officeDocument/2006/relationships/customXml" Target="../../customXml/item35.x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61.xml"/><Relationship Id="rId1" Type="http://schemas.openxmlformats.org/officeDocument/2006/relationships/customXml" Target="../../customXml/item14.xml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43.xml"/><Relationship Id="rId1" Type="http://schemas.openxmlformats.org/officeDocument/2006/relationships/customXml" Target="../../customXml/item44.xml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24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31.xml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farys.be/afkoppelen" TargetMode="External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27.xml"/><Relationship Id="rId1" Type="http://schemas.openxmlformats.org/officeDocument/2006/relationships/customXml" Target="../../customXml/item53.xml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40.xml"/><Relationship Id="rId1" Type="http://schemas.openxmlformats.org/officeDocument/2006/relationships/customXml" Target="../../customXml/item19.xml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17.xml"/><Relationship Id="rId1" Type="http://schemas.openxmlformats.org/officeDocument/2006/relationships/customXml" Target="../../customXml/item46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28.xml"/><Relationship Id="rId1" Type="http://schemas.openxmlformats.org/officeDocument/2006/relationships/customXml" Target="../../customXml/item12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customXml" Target="../../customXml/item47.xml"/><Relationship Id="rId1" Type="http://schemas.openxmlformats.org/officeDocument/2006/relationships/customXml" Target="../../customXml/item3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38.xml"/><Relationship Id="rId1" Type="http://schemas.openxmlformats.org/officeDocument/2006/relationships/customXml" Target="../../customXml/item37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50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23.xml"/><Relationship Id="rId1" Type="http://schemas.openxmlformats.org/officeDocument/2006/relationships/customXml" Target="../../customXml/item30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77B2C4-538D-4A57-AD1C-D13C598BA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9886" y="1678539"/>
            <a:ext cx="4852228" cy="971897"/>
          </a:xfrm>
        </p:spPr>
        <p:txBody>
          <a:bodyPr/>
          <a:lstStyle/>
          <a:p>
            <a:r>
              <a:rPr lang="nl-BE" dirty="0"/>
              <a:t>INFOAVOND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BC57F40-9EC5-4221-A2B2-9B7446956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5139" y="3429000"/>
            <a:ext cx="7861722" cy="1079275"/>
          </a:xfrm>
        </p:spPr>
        <p:txBody>
          <a:bodyPr/>
          <a:lstStyle/>
          <a:p>
            <a:r>
              <a:rPr lang="nl-BE" sz="3200" dirty="0"/>
              <a:t>RIOLERINGS- EN WEGENISWERKEN IN KEIBERG, NEDERWEG, HAGELKOUTER en WINDGAT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76B2A7-E2AD-4BFD-A5D3-4870E850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23AA811B-2EBD-4900-905E-5BE206449611}" type="slidenum">
              <a:rPr lang="nl-BE" smtClean="0"/>
              <a:pPr/>
              <a:t>1</a:t>
            </a:fld>
            <a:endParaRPr lang="nl-B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64582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10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KEIBERG &gt; WEGENIS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6D2477-E941-4264-98F3-40412CD47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621" y="1364399"/>
            <a:ext cx="9579170" cy="4877223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70134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11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KEIBERG &gt; WEGENIS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4E99EC0-4199-4815-81F1-0A8392E6E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860" y="1653294"/>
            <a:ext cx="9304280" cy="448556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70704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12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KEIBERG &gt; WEGENIS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1F02C6-DDA9-4DBB-A173-C240BB7BA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08" y="1597435"/>
            <a:ext cx="10827995" cy="441115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18844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13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KEIBERG &gt; WEGENIS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14D083-1E26-4171-992E-FF4968174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15" y="2300885"/>
            <a:ext cx="11535570" cy="249220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9692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14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KEIBERG &gt; WEGENIS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8A044F1-4892-42A5-891A-6A02B33F1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7" y="1352969"/>
            <a:ext cx="10988992" cy="490008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14386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15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KEIBERG &gt; WEGENIS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0BE5C9E-AD25-4336-B377-5B9D6BD47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58" y="1691489"/>
            <a:ext cx="10806096" cy="3475021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82779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16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KEIBERG &gt; WEGENIS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82457E8-F576-4A47-97B5-3355C42AF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4" y="1682213"/>
            <a:ext cx="11202371" cy="401608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525316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17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BESTAANDE TOESTAND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E7630E3-175A-4064-8370-FD931358F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914" y="1424756"/>
            <a:ext cx="5668583" cy="4584158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895513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18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BESTAANDE TOESTAND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Detecteren van conflicten:</a:t>
            </a:r>
          </a:p>
          <a:p>
            <a:r>
              <a:rPr lang="nl-BE" dirty="0"/>
              <a:t>Auto is baas in deze straat. Ondanks de smalle rijbaan worden de onverharde bermen gebruikt om kruisend verkeer mogelijk te maken</a:t>
            </a:r>
          </a:p>
          <a:p>
            <a:r>
              <a:rPr lang="nl-BE" dirty="0"/>
              <a:t>Hoge snelheid t.g.v. bovenstaande punt</a:t>
            </a:r>
          </a:p>
          <a:p>
            <a:r>
              <a:rPr lang="nl-BE" dirty="0"/>
              <a:t>Weinig zichtbaarheid in bochten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714181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19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ONTWORPEN TOESTAND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OPZET VAN HET ONTWERP:</a:t>
            </a:r>
          </a:p>
          <a:p>
            <a:r>
              <a:rPr lang="nl-BE" dirty="0"/>
              <a:t>Windgat is een erftoegangsweg met verbinding tot </a:t>
            </a:r>
            <a:r>
              <a:rPr lang="nl-BE" dirty="0" err="1"/>
              <a:t>Keiberg</a:t>
            </a:r>
            <a:r>
              <a:rPr lang="nl-BE" dirty="0"/>
              <a:t> = lokaal verkeer</a:t>
            </a:r>
          </a:p>
          <a:p>
            <a:r>
              <a:rPr lang="nl-BE" dirty="0"/>
              <a:t>Zichtbaarheid voor kruisend verkeer</a:t>
            </a:r>
          </a:p>
          <a:p>
            <a:r>
              <a:rPr lang="nl-BE" dirty="0" err="1"/>
              <a:t>Snelheidsremmende</a:t>
            </a:r>
            <a:r>
              <a:rPr lang="nl-BE" dirty="0"/>
              <a:t> maatregelen</a:t>
            </a:r>
          </a:p>
          <a:p>
            <a:r>
              <a:rPr lang="nl-BE" dirty="0"/>
              <a:t>Veilige fietsverbinding</a:t>
            </a:r>
          </a:p>
          <a:p>
            <a:r>
              <a:rPr lang="nl-BE" dirty="0"/>
              <a:t>Scheiden van het regenwater en afvalwater</a:t>
            </a:r>
          </a:p>
          <a:p>
            <a:endParaRPr lang="nl-B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638693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F4DBB-4766-4382-9B89-52B308F3A077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nl-BE" dirty="0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AF79F-EA9E-4C6D-906B-4838D2A1CC9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3AA811B-2EBD-4900-905E-5BE206449611}" type="slidenum">
              <a:rPr lang="nl-BE" smtClean="0"/>
              <a:pPr/>
              <a:t>2</a:t>
            </a:fld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68A4FA1-1967-4EA3-AA3E-081573D260F1}"/>
              </a:ext>
            </a:extLst>
          </p:cNvPr>
          <p:cNvSpPr txBox="1"/>
          <p:nvPr/>
        </p:nvSpPr>
        <p:spPr>
          <a:xfrm>
            <a:off x="2329200" y="2332383"/>
            <a:ext cx="759667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nl-BE" sz="1600" dirty="0"/>
              <a:t>INLEIDING DOOR GEMEENTEBESTUUR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BE" sz="1600" dirty="0"/>
              <a:t>PARTNERS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BE" sz="1600" dirty="0"/>
              <a:t>SITUERING VAN HET PROJECTGEBIED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BE" sz="1600" dirty="0"/>
              <a:t>VOORSTELLING VAN DE GEPLANDE WERKEN PER STRAAT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BE" sz="1600" dirty="0"/>
              <a:t>AFKOPPELINGEN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BE" sz="1600" dirty="0"/>
              <a:t>TOELICHTING VAN VERDERE COMMUNICATIETRAJECT EN PLANNING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nl-BE" sz="1600" dirty="0"/>
              <a:t>VRAGEN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849229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20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ONTWORPEN TOESTAND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Toekennen van gebruik openbare ruimte:</a:t>
            </a:r>
          </a:p>
          <a:p>
            <a:r>
              <a:rPr lang="nl-BE" dirty="0"/>
              <a:t>Ruimte voor kruisend verkeer</a:t>
            </a:r>
          </a:p>
          <a:p>
            <a:r>
              <a:rPr lang="nl-BE" dirty="0"/>
              <a:t>Ruimte voor parkeren</a:t>
            </a:r>
          </a:p>
          <a:p>
            <a:r>
              <a:rPr lang="nl-BE" dirty="0"/>
              <a:t>Ruimte voor fietsers</a:t>
            </a:r>
          </a:p>
          <a:p>
            <a:r>
              <a:rPr lang="nl-BE" dirty="0"/>
              <a:t>Ruimte voor voetgangers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54862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21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ONTWORPEN TOESTAND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1700014"/>
            <a:ext cx="7779386" cy="3979862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Ruimte voor kruisend verkeer</a:t>
            </a:r>
          </a:p>
          <a:p>
            <a:pPr lvl="1"/>
            <a:r>
              <a:rPr lang="nl-BE" dirty="0"/>
              <a:t>Bestaande rijweg 3m betonverharding + asfaltstrook 1,15m langs beide zijden = 5,30m totale rijwegbreedte</a:t>
            </a:r>
          </a:p>
          <a:p>
            <a:pPr lvl="2"/>
            <a:r>
              <a:rPr lang="nl-BE" dirty="0"/>
              <a:t>Probleem: hoge snelheden</a:t>
            </a:r>
          </a:p>
          <a:p>
            <a:pPr lvl="2"/>
            <a:r>
              <a:rPr lang="nl-BE" dirty="0"/>
              <a:t>Tracé Windgat is bochtig wat de mogelijkheid geeft om de snelheid te drukken</a:t>
            </a:r>
          </a:p>
          <a:p>
            <a:pPr lvl="2"/>
            <a:r>
              <a:rPr lang="nl-BE" dirty="0"/>
              <a:t>Kruisend verkeer aan hoge snelheden beperken door rijwegbreedte aan te passen aan nood in deze straat &gt; hetzelfde profiel Groenestraat doortrekken</a:t>
            </a:r>
          </a:p>
          <a:p>
            <a:pPr lvl="2"/>
            <a:r>
              <a:rPr lang="nl-BE" dirty="0"/>
              <a:t>Rijwegbreedte 3,50m + kantstrook 0,50m langs beide zijden </a:t>
            </a:r>
          </a:p>
          <a:p>
            <a:pPr lvl="2"/>
            <a:r>
              <a:rPr lang="nl-BE" dirty="0"/>
              <a:t>Gevolg van nieuwe rijwegbreedte = uitwijkstroken en bochtverbredingen om verkeer in beide richtingen mogelijk te maken.</a:t>
            </a:r>
          </a:p>
          <a:p>
            <a:pPr lvl="3"/>
            <a:endParaRPr lang="nl-BE" dirty="0"/>
          </a:p>
          <a:p>
            <a:pPr lvl="2"/>
            <a:endParaRPr lang="nl-BE" dirty="0"/>
          </a:p>
          <a:p>
            <a:pPr lvl="3"/>
            <a:endParaRPr lang="nl-BE" dirty="0"/>
          </a:p>
          <a:p>
            <a:pPr marL="270000" lvl="1" indent="0">
              <a:buNone/>
            </a:pP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B95E5AE-67EF-46D9-91C0-69C843970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742" y="1700014"/>
            <a:ext cx="2960854" cy="2448917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282419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22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ONTWORPEN TOESTAND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1700014"/>
            <a:ext cx="7779386" cy="3979862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Ruimte in de berm voor parkeren:</a:t>
            </a:r>
          </a:p>
          <a:p>
            <a:pPr lvl="1"/>
            <a:r>
              <a:rPr lang="nl-BE" dirty="0"/>
              <a:t>Er is een groot aanbod aan private parkeervoorzieningen</a:t>
            </a:r>
          </a:p>
          <a:p>
            <a:pPr lvl="1"/>
            <a:r>
              <a:rPr lang="nl-BE" dirty="0"/>
              <a:t>Beperkte parkeerdruk in bepaalde zones</a:t>
            </a:r>
          </a:p>
          <a:p>
            <a:pPr lvl="1"/>
            <a:r>
              <a:rPr lang="nl-BE" dirty="0"/>
              <a:t>Lokaal parkeerplaatsen te voorzien op basis van nood</a:t>
            </a:r>
          </a:p>
          <a:p>
            <a:pPr lvl="3"/>
            <a:endParaRPr lang="nl-BE" dirty="0"/>
          </a:p>
          <a:p>
            <a:pPr marL="270000" lvl="1" indent="0">
              <a:buNone/>
            </a:pPr>
            <a:endParaRPr lang="nl-B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65140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23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ONTWORPEN TOESTAND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1700014"/>
            <a:ext cx="7779386" cy="3979862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Ruimte in de berm voor fietsers:</a:t>
            </a:r>
          </a:p>
          <a:p>
            <a:r>
              <a:rPr lang="nl-BE" dirty="0"/>
              <a:t>Beperkte breedte van het openbaar domein, nodige breedte voor het voorzien van fietspaden:</a:t>
            </a:r>
          </a:p>
          <a:p>
            <a:pPr lvl="1"/>
            <a:r>
              <a:rPr lang="nl-BE" dirty="0"/>
              <a:t>1,75m voor eenrichtingsfietspad + schrikafstanden van rijweg (0,75m) en omheiningen (0,50m)</a:t>
            </a:r>
          </a:p>
          <a:p>
            <a:pPr lvl="1"/>
            <a:r>
              <a:rPr lang="nl-BE" dirty="0"/>
              <a:t>3m voor tweerichtingsfietspad + schrikafstanden van rijweg (0,75m) en omheiningen (0,50m)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nl-BE" dirty="0">
                <a:sym typeface="Wingdings" panose="05000000000000000000" pitchFamily="2" charset="2"/>
              </a:rPr>
              <a:t>Geen ruimte</a:t>
            </a:r>
          </a:p>
          <a:p>
            <a:r>
              <a:rPr lang="nl-BE" dirty="0">
                <a:sym typeface="Wingdings" panose="05000000000000000000" pitchFamily="2" charset="2"/>
              </a:rPr>
              <a:t>Optie fietsstraat: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Onvoldoende intensiteiten van fietsers</a:t>
            </a:r>
          </a:p>
          <a:p>
            <a:pPr lvl="1"/>
            <a:r>
              <a:rPr lang="nl-BE" dirty="0">
                <a:sym typeface="Wingdings" panose="05000000000000000000" pitchFamily="2" charset="2"/>
              </a:rPr>
              <a:t>Nodige rijwegbreedte 4,00m  conflict met </a:t>
            </a:r>
            <a:r>
              <a:rPr lang="nl-BE" dirty="0" err="1">
                <a:sym typeface="Wingdings" panose="05000000000000000000" pitchFamily="2" charset="2"/>
              </a:rPr>
              <a:t>verkeersremmende</a:t>
            </a:r>
            <a:r>
              <a:rPr lang="nl-BE" dirty="0">
                <a:sym typeface="Wingdings" panose="05000000000000000000" pitchFamily="2" charset="2"/>
              </a:rPr>
              <a:t> maatregelen</a:t>
            </a:r>
            <a:endParaRPr lang="nl-BE" dirty="0"/>
          </a:p>
          <a:p>
            <a:pPr lvl="2"/>
            <a:endParaRPr lang="nl-BE" dirty="0"/>
          </a:p>
          <a:p>
            <a:pPr lvl="2"/>
            <a:endParaRPr lang="nl-BE" dirty="0"/>
          </a:p>
          <a:p>
            <a:pPr marL="270000" lvl="1" indent="0">
              <a:buNone/>
            </a:pP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F95C63A-81B9-4EAF-A14E-8A1804B4F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254" y="2386871"/>
            <a:ext cx="2903472" cy="3535986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122295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24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ONTWORPEN TOESTAND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1700014"/>
            <a:ext cx="7779386" cy="3979862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Ruimte in de berm voor voetpaden:</a:t>
            </a:r>
          </a:p>
          <a:p>
            <a:r>
              <a:rPr lang="nl-BE" b="0" dirty="0"/>
              <a:t>Zelfde pro</a:t>
            </a:r>
            <a:r>
              <a:rPr lang="nl-BE" dirty="0"/>
              <a:t>fiel als Groenestraat</a:t>
            </a:r>
          </a:p>
          <a:p>
            <a:pPr lvl="1"/>
            <a:r>
              <a:rPr lang="nl-BE" b="0" dirty="0"/>
              <a:t>Problemen: </a:t>
            </a:r>
            <a:r>
              <a:rPr lang="nl-BE" dirty="0"/>
              <a:t>voetpaden fungeren ook als rijweg voor kruisend verkeer &gt; hogere snelheden &gt; geen veilige voetpaden</a:t>
            </a:r>
          </a:p>
          <a:p>
            <a:r>
              <a:rPr lang="nl-BE" dirty="0"/>
              <a:t>Indien voetpaden zijn er voetpaden in opstand nodig</a:t>
            </a:r>
          </a:p>
          <a:p>
            <a:r>
              <a:rPr lang="nl-BE" dirty="0"/>
              <a:t>Continue doortrekken van voetpaden niet mogelijk in combinatie met:</a:t>
            </a:r>
          </a:p>
          <a:p>
            <a:pPr lvl="1"/>
            <a:r>
              <a:rPr lang="nl-BE" b="0" dirty="0"/>
              <a:t>Uitwijkstroken, optioneel parkeren in berm, grachten, …</a:t>
            </a:r>
          </a:p>
          <a:p>
            <a:pPr marL="270000" lvl="1" indent="0">
              <a:buNone/>
            </a:pPr>
            <a:endParaRPr lang="nl-B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004080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25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ONTWORPEN TOESTAND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1700014"/>
            <a:ext cx="7779386" cy="3979862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Gekozen profiel:</a:t>
            </a:r>
          </a:p>
          <a:p>
            <a:r>
              <a:rPr lang="nl-BE" dirty="0"/>
              <a:t>Rijwegbreedte 3,50m + kantstrook 0,50m langs beide zijden </a:t>
            </a:r>
          </a:p>
          <a:p>
            <a:r>
              <a:rPr lang="nl-BE" dirty="0"/>
              <a:t>Multifunctioneel gebruik van de bermen:</a:t>
            </a:r>
          </a:p>
          <a:p>
            <a:pPr lvl="1"/>
            <a:r>
              <a:rPr lang="nl-BE" dirty="0"/>
              <a:t>Parkeren waar nodig</a:t>
            </a:r>
          </a:p>
          <a:p>
            <a:pPr lvl="1"/>
            <a:r>
              <a:rPr lang="nl-BE" dirty="0"/>
              <a:t>Gracht</a:t>
            </a:r>
          </a:p>
          <a:p>
            <a:pPr lvl="1"/>
            <a:r>
              <a:rPr lang="nl-BE" dirty="0"/>
              <a:t>Groenberm</a:t>
            </a:r>
          </a:p>
          <a:p>
            <a:pPr lvl="1"/>
            <a:r>
              <a:rPr lang="nl-BE" dirty="0"/>
              <a:t>Uitwijkstroken</a:t>
            </a:r>
          </a:p>
          <a:p>
            <a:pPr lvl="1"/>
            <a:r>
              <a:rPr lang="nl-BE" dirty="0"/>
              <a:t>Bochtverbredingen</a:t>
            </a:r>
          </a:p>
          <a:p>
            <a:pPr lvl="1"/>
            <a:r>
              <a:rPr lang="nl-BE" dirty="0"/>
              <a:t>…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031595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26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WINDGAT &gt; ONTWORPEN TOESTAND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71F136A-0B2B-4DA6-BAEC-20FD652EA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617" y="1288869"/>
            <a:ext cx="10558021" cy="468214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519819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27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89" y="893258"/>
            <a:ext cx="10700422" cy="569731"/>
          </a:xfrm>
        </p:spPr>
        <p:txBody>
          <a:bodyPr/>
          <a:lstStyle/>
          <a:p>
            <a:r>
              <a:rPr lang="nl-BE" dirty="0"/>
              <a:t>COMMUNICATIETRAJECT / PLANNING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1984880"/>
            <a:ext cx="7779386" cy="3979862"/>
          </a:xfrm>
        </p:spPr>
        <p:txBody>
          <a:bodyPr/>
          <a:lstStyle/>
          <a:p>
            <a:r>
              <a:rPr lang="nl-BE" b="1" dirty="0"/>
              <a:t>Bewonersvergadering voorontwerp (19 dec. ’22)</a:t>
            </a:r>
          </a:p>
          <a:p>
            <a:r>
              <a:rPr lang="nl-BE" dirty="0"/>
              <a:t>Bewonersvergadering ontwerp (aug. ’23)</a:t>
            </a:r>
          </a:p>
          <a:p>
            <a:r>
              <a:rPr lang="nl-BE" dirty="0"/>
              <a:t>Bewonersvergadering uitvoering (sept. ’24)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793429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noProof="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E9C01-E35A-4BFA-B090-15651CCB4AA9}" type="slidenum">
              <a:rPr lang="nl-BE" noProof="0" smtClean="0"/>
              <a:pPr/>
              <a:t>28</a:t>
            </a:fld>
            <a:endParaRPr lang="nl-BE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>
          <a:xfrm>
            <a:off x="1734532" y="476673"/>
            <a:ext cx="8501668" cy="5806865"/>
          </a:xfrm>
        </p:spPr>
        <p:txBody>
          <a:bodyPr/>
          <a:lstStyle/>
          <a:p>
            <a:pPr marL="0" indent="0">
              <a:buNone/>
            </a:pPr>
            <a:r>
              <a:rPr lang="nl-BE" sz="4800" b="1" dirty="0">
                <a:solidFill>
                  <a:srgbClr val="FF0000"/>
                </a:solidFill>
              </a:rPr>
              <a:t>Afkoppelen</a:t>
            </a:r>
            <a:r>
              <a:rPr lang="nl-BE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nl-BE" sz="1400" dirty="0">
              <a:solidFill>
                <a:srgbClr val="FF0000"/>
              </a:solidFill>
            </a:endParaRPr>
          </a:p>
          <a:p>
            <a:r>
              <a:rPr lang="nl-BE" sz="2400" dirty="0"/>
              <a:t>scheiden afvalwater/regenwater op privaat terrein</a:t>
            </a:r>
          </a:p>
          <a:p>
            <a:r>
              <a:rPr lang="nl-BE" sz="2400" dirty="0"/>
              <a:t>Meer info op volgende bewonersvergadering</a:t>
            </a:r>
          </a:p>
          <a:p>
            <a:r>
              <a:rPr lang="nl-BE" sz="2400" dirty="0"/>
              <a:t>Praktische info: </a:t>
            </a:r>
            <a:r>
              <a:rPr lang="nl-BE" sz="2400" dirty="0">
                <a:hlinkClick r:id="rId2"/>
              </a:rPr>
              <a:t>www.farys.be/afkoppelen</a:t>
            </a:r>
            <a:endParaRPr lang="nl-BE" sz="2400" dirty="0"/>
          </a:p>
          <a:p>
            <a:r>
              <a:rPr lang="nl-BE" sz="2400" dirty="0"/>
              <a:t>Nu reeds (her)aanleg tuin: afkoppelen@farys.be </a:t>
            </a:r>
          </a:p>
          <a:p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D44436-2BEB-4C4F-BBEF-C67F0BC19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650" y="3462090"/>
            <a:ext cx="7177337" cy="28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DFF59-C574-423A-9D0F-B83F4B4BB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620" y="487266"/>
            <a:ext cx="10320799" cy="1152000"/>
          </a:xfrm>
        </p:spPr>
        <p:txBody>
          <a:bodyPr>
            <a:normAutofit/>
          </a:bodyPr>
          <a:lstStyle/>
          <a:p>
            <a:r>
              <a:rPr lang="nl-BE" sz="48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Nutsleidingen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3E18CF-0EB3-4AA6-80A1-DDB857A9D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Nieuwe aansluiting van nutsleidingen – best nu aanvragen bij de betrokken netbeheerder! </a:t>
            </a:r>
            <a:endParaRPr lang="nl-BE" sz="1800" dirty="0"/>
          </a:p>
          <a:p>
            <a:r>
              <a:rPr lang="nl-BE" sz="2000" dirty="0"/>
              <a:t>Waarom?</a:t>
            </a:r>
          </a:p>
          <a:p>
            <a:pPr marL="457177" lvl="1" indent="0">
              <a:buNone/>
            </a:pPr>
            <a:r>
              <a:rPr lang="nl-BE" sz="2000" dirty="0"/>
              <a:t>Herstel in nieuw aangelegde weg/voetpaden:</a:t>
            </a:r>
          </a:p>
          <a:p>
            <a:pPr marL="914400" lvl="1" indent="-457200">
              <a:buFontTx/>
              <a:buChar char="-"/>
            </a:pPr>
            <a:r>
              <a:rPr lang="nl-BE" sz="2000" dirty="0"/>
              <a:t>Kan nooit in dezelfde staat worden hersteld</a:t>
            </a:r>
          </a:p>
          <a:p>
            <a:pPr marL="914400" lvl="1" indent="-457200">
              <a:buFontTx/>
              <a:buChar char="-"/>
            </a:pPr>
            <a:r>
              <a:rPr lang="nl-BE" sz="2000" dirty="0"/>
              <a:t>Zorgt voor extra hinder </a:t>
            </a:r>
          </a:p>
          <a:p>
            <a:pPr marL="914400" lvl="1" indent="-457200">
              <a:buFontTx/>
              <a:buChar char="-"/>
            </a:pPr>
            <a:r>
              <a:rPr lang="nl-BE" sz="2000" dirty="0"/>
              <a:t>Zorgt voor extra kosten</a:t>
            </a:r>
          </a:p>
          <a:p>
            <a:endParaRPr lang="nl-BE" dirty="0"/>
          </a:p>
        </p:txBody>
      </p:sp>
      <p:pic>
        <p:nvPicPr>
          <p:cNvPr id="4" name="Afbeelding 1" descr="Beschrijving: Synductis.png">
            <a:extLst>
              <a:ext uri="{FF2B5EF4-FFF2-40B4-BE49-F238E27FC236}">
                <a16:creationId xmlns:a16="http://schemas.microsoft.com/office/drawing/2014/main" id="{D35685A7-4444-4D87-B510-791A3BD2C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81" y="1727771"/>
            <a:ext cx="3153010" cy="86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6F59208-04C5-41EF-9D84-9FCDB0164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90" y="5990520"/>
            <a:ext cx="10515088" cy="56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01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1978E7-8141-4610-A0AF-2416E62C3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3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INLEIDING DOOR GEMEENTEBESTUUR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90348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30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001" y="3144134"/>
            <a:ext cx="1921997" cy="569731"/>
          </a:xfrm>
        </p:spPr>
        <p:txBody>
          <a:bodyPr/>
          <a:lstStyle/>
          <a:p>
            <a:r>
              <a:rPr lang="nl-BE" dirty="0"/>
              <a:t>VRAGEN?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17005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1978E7-8141-4610-A0AF-2416E62C3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GEMEENTEBESTUUR SINT-LIEVENS-HOUTEM</a:t>
            </a:r>
          </a:p>
          <a:p>
            <a:r>
              <a:rPr lang="nl-BE" dirty="0"/>
              <a:t>RIOOLBEHEERDER AQUAFIN</a:t>
            </a:r>
          </a:p>
          <a:p>
            <a:r>
              <a:rPr lang="nl-BE" dirty="0"/>
              <a:t>RIOOLBEHEERDER FARYS</a:t>
            </a:r>
          </a:p>
          <a:p>
            <a:r>
              <a:rPr lang="nl-BE" dirty="0"/>
              <a:t>SUBSIDIERENDE OVERHEDEN</a:t>
            </a:r>
          </a:p>
          <a:p>
            <a:pPr lvl="1"/>
            <a:r>
              <a:rPr lang="nl-BE" dirty="0"/>
              <a:t>VLAAMSE MILIEU MAATSCHAPPIJ</a:t>
            </a:r>
          </a:p>
          <a:p>
            <a:pPr lvl="1"/>
            <a:r>
              <a:rPr lang="nl-BE" dirty="0"/>
              <a:t>PROVINCIE OOST-VLAANDEREN</a:t>
            </a:r>
          </a:p>
          <a:p>
            <a:r>
              <a:rPr lang="nl-BE" dirty="0"/>
              <a:t>STUDIEBUREAU: SWECO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4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PARTNERS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856309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D466DA00-7DDD-4C4E-AF82-4909BF2B4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504661" y="1511300"/>
            <a:ext cx="6903303" cy="48215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5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619332"/>
          </a:xfrm>
        </p:spPr>
        <p:txBody>
          <a:bodyPr/>
          <a:lstStyle/>
          <a:p>
            <a:r>
              <a:rPr lang="nl-BE" dirty="0"/>
              <a:t>SITUERING VAN HET PROJECTGEBIED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5588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1080000"/>
          </a:xfrm>
        </p:spPr>
        <p:txBody>
          <a:bodyPr anchor="t">
            <a:normAutofit/>
          </a:bodyPr>
          <a:lstStyle/>
          <a:p>
            <a:r>
              <a:rPr lang="nl-BE" dirty="0"/>
              <a:t>OORSPRONG VAN HET PROJECT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AE46F35-F830-A038-49ED-E67CB6EE5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4" y="2069008"/>
            <a:ext cx="5737226" cy="3978275"/>
          </a:xfrm>
        </p:spPr>
        <p:txBody>
          <a:bodyPr/>
          <a:lstStyle/>
          <a:p>
            <a:r>
              <a:rPr lang="en-US" dirty="0" err="1"/>
              <a:t>Zuiveringsgraad</a:t>
            </a:r>
            <a:r>
              <a:rPr lang="en-US" dirty="0"/>
              <a:t> van de </a:t>
            </a:r>
            <a:r>
              <a:rPr lang="en-US" dirty="0" err="1"/>
              <a:t>riolering</a:t>
            </a:r>
            <a:endParaRPr lang="en-US" dirty="0"/>
          </a:p>
          <a:p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zuiverheidsgraad</a:t>
            </a:r>
            <a:r>
              <a:rPr lang="en-US" dirty="0"/>
              <a:t> (2021) 79,1%</a:t>
            </a:r>
          </a:p>
          <a:p>
            <a:r>
              <a:rPr lang="en-US" dirty="0" err="1"/>
              <a:t>Toekomstige</a:t>
            </a:r>
            <a:r>
              <a:rPr lang="en-US" dirty="0"/>
              <a:t> </a:t>
            </a:r>
            <a:r>
              <a:rPr lang="en-US" dirty="0" err="1"/>
              <a:t>zuiveringsgraad</a:t>
            </a:r>
            <a:r>
              <a:rPr lang="en-US" dirty="0"/>
              <a:t> &gt; 96,26%</a:t>
            </a:r>
          </a:p>
          <a:p>
            <a:r>
              <a:rPr lang="en-US" dirty="0" err="1"/>
              <a:t>Afkoppelen</a:t>
            </a:r>
            <a:r>
              <a:rPr lang="en-US" dirty="0"/>
              <a:t> van </a:t>
            </a:r>
            <a:r>
              <a:rPr lang="en-US" dirty="0" err="1"/>
              <a:t>regenwater</a:t>
            </a:r>
            <a:r>
              <a:rPr lang="en-US" dirty="0"/>
              <a:t> (</a:t>
            </a:r>
            <a:r>
              <a:rPr lang="en-US" dirty="0" err="1"/>
              <a:t>verdunningswater</a:t>
            </a:r>
            <a:r>
              <a:rPr lang="en-US" dirty="0"/>
              <a:t>) op de collector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197EF528-F7FD-41C3-B444-303015A584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92238" y="1259138"/>
            <a:ext cx="5336953" cy="2308232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3AA811B-2EBD-4900-905E-5BE206449611}" type="slidenum">
              <a:rPr lang="nl-BE" smtClean="0"/>
              <a:pPr>
                <a:spcAft>
                  <a:spcPts val="600"/>
                </a:spcAft>
              </a:pPr>
              <a:t>6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53AA82F-116B-4A42-A58C-35FF95CF60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791" y="3567370"/>
            <a:ext cx="4421845" cy="2779054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07071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7F8AB193-0395-4D3A-8F55-FC3E84AD1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46894" y="1436687"/>
            <a:ext cx="7696623" cy="47021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KEIBERG &gt; BESTAANDE TOESTAND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27463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8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KEIBERG &gt; ONTWORPEN TOESTAND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CC12FFD9-9078-4E7C-93A9-29FF2376B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OPZET VAN HET ONTWERP:</a:t>
            </a:r>
          </a:p>
          <a:p>
            <a:r>
              <a:rPr lang="nl-BE" dirty="0" err="1"/>
              <a:t>Keiberg</a:t>
            </a:r>
            <a:r>
              <a:rPr lang="nl-BE" dirty="0"/>
              <a:t> blijft dienst doen als verbindingsweg naar en van N462 – </a:t>
            </a:r>
            <a:r>
              <a:rPr lang="nl-BE" dirty="0" err="1"/>
              <a:t>Wettersesteenweg</a:t>
            </a:r>
            <a:endParaRPr lang="nl-BE" dirty="0"/>
          </a:p>
          <a:p>
            <a:r>
              <a:rPr lang="nl-BE" dirty="0" err="1"/>
              <a:t>Snelheidsremmende</a:t>
            </a:r>
            <a:r>
              <a:rPr lang="nl-BE" dirty="0"/>
              <a:t> maatregelen</a:t>
            </a:r>
          </a:p>
          <a:p>
            <a:r>
              <a:rPr lang="nl-BE" dirty="0"/>
              <a:t>Veilige fietsverbinding van het lokaal functioneel fietsnetwerk</a:t>
            </a:r>
          </a:p>
          <a:p>
            <a:r>
              <a:rPr lang="nl-BE" dirty="0"/>
              <a:t>Scheiden van het regenwater en afvalwater</a:t>
            </a:r>
          </a:p>
          <a:p>
            <a:endParaRPr lang="nl-BE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302874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D4822-F1C3-4BBC-B594-58D5CFA82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4" y="6317153"/>
            <a:ext cx="360000" cy="180000"/>
          </a:xfrm>
        </p:spPr>
        <p:txBody>
          <a:bodyPr wrap="square" anchor="b">
            <a:noAutofit/>
          </a:bodyPr>
          <a:lstStyle/>
          <a:p>
            <a:fld id="{23AA811B-2EBD-4900-905E-5BE206449611}" type="slidenum">
              <a:rPr lang="nl-BE" smtClean="0"/>
              <a:pPr/>
              <a:t>9</a:t>
            </a:fld>
            <a:endParaRPr lang="nl-B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984B09-B360-4F6F-AAEB-94867C1D8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719138"/>
            <a:ext cx="11472863" cy="569731"/>
          </a:xfrm>
        </p:spPr>
        <p:txBody>
          <a:bodyPr/>
          <a:lstStyle/>
          <a:p>
            <a:r>
              <a:rPr lang="nl-BE" dirty="0"/>
              <a:t>NEDERWEG &amp; HAGELKOUTER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AE3A76-1289-4BB1-ABE1-D0D8AFB2D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30" y="1217893"/>
            <a:ext cx="11400508" cy="5014395"/>
          </a:xfrm>
          <a:prstGeom prst="rect">
            <a:avLst/>
          </a:prstGeom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0464680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Dividers SectionNumber SlideNumb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/100 [4]&quot; Source=&quot;Harvey 100&quot; /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4/100 [94]&quot; Source=&quot;Harvey 100&quot; /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5/100 [95]&quot; Source=&quot;Harvey 100&quot; /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6/100 [96]&quot; Source=&quot;Harvey 100&quot; 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7/100 [97]&quot; Source=&quot;Harvey 100&quot; /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8/100 [98]&quot; Source=&quot;Harvey 100&quot; /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9/100 [99]&quot; Source=&quot;Harvey 100&quot; /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0/100 [100]&quot; Source=&quot;Harvey 100&quot; 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0/8 [0]&quot; /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1/8 [1]&quot; 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2/8 [2]&quot; 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/100 [5]&quot; Source=&quot;Harvey 100&quot; /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3/8 [3]&quot; /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4/8 [4]&quot; 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5/8 [5]&quot; /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6/8 [6]&quot; /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7/8 [7]&quot; /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8/8 [8]&quot; /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0/4 [0]&quot; 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1/4 [1]&quot; /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2/4 [2]&quot; /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3/4 [3]&quot; 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/100 [6]&quot; Source=&quot;Harvey 100&quot; /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4/4 [4]&quot; /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0/3 [0]&quot; /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1/3 [1]&quot; /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2/3 [2]&quot; 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3/3 [3]&quot; 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/100 [7]&quot; Source=&quot;Harvey 100&quot; /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/100 [8]&quot; Source=&quot;Harvey 100&quot; 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/100 [9]&quot; Source=&quot;Harvey 100&quot; /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/100 [10]&quot; Source=&quot;Harvey 100&quot; 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1/100 [11]&quot; Source=&quot;Harvey 100&quot; 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2/100 [12]&quot; Source=&quot;Harvey 100&quot; 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3/100 [13]&quot; Source=&quot;Harvey 100&quot; 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True&quot; Source=&quot;Group 4&quot; Layer=&quot;Group 4&quot; 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4/100 [14]&quot; Source=&quot;Harvey 100&quot; 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5/100 [15]&quot; Source=&quot;Harvey 100&quot; /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6/100 [16]&quot; Source=&quot;Harvey 100&quot; /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7/100 [17]&quot; Source=&quot;Harvey 100&quot; /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8/100 [18]&quot; Source=&quot;Harvey 100&quot; 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9/100 [19]&quot; Source=&quot;Harvey 100&quot; /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0/100 [20]&quot; Source=&quot;Harvey 100&quot; 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1/100 [21]&quot; Source=&quot;Harvey 100&quot; /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2/100 [22]&quot; Source=&quot;Harvey 100&quot; /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3/100 [23]&quot; Source=&quot;Harvey 100&quot; 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True&quot; Source=&quot;Group 5&quot; Layer=&quot;Group 5&quot; /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4/100 [24]&quot; Source=&quot;Harvey 100&quot; 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5/100 [25]&quot; Source=&quot;Harvey 100&quot; /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6/100 [26]&quot; Source=&quot;Harvey 100&quot; /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7/100 [27]&quot; Source=&quot;Harvey 100&quot; 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8/100 [28]&quot; Source=&quot;Harvey 100&quot; 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9/100 [29]&quot; Source=&quot;Harvey 100&quot; 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0/100 [30]&quot; Source=&quot;Harvey 100&quot; /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1/100 [31]&quot; Source=&quot;Harvey 100&quot; /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2/100 [32]&quot; Source=&quot;Harvey 100&quot; 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3/100 [33]&quot; Source=&quot;Harvey 100&quot; 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True&quot; Source=&quot;Harvey 8&quot; Layer=&quot;Harvey 8&quot; /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4/100 [34]&quot; Source=&quot;Harvey 100&quot; 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5/100 [35]&quot; Source=&quot;Harvey 100&quot; 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6/100 [36]&quot; Source=&quot;Harvey 100&quot; /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7/100 [37]&quot; Source=&quot;Harvey 100&quot; 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8/100 [38]&quot; Source=&quot;Harvey 100&quot; /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9/100 [39]&quot; Source=&quot;Harvey 100&quot; 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0/100 [40]&quot; Source=&quot;Harvey 100&quot; 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1/100 [41]&quot; Source=&quot;Harvey 100&quot; 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2/100 [42]&quot; Source=&quot;Harvey 100&quot; 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3/100 [43]&quot; Source=&quot;Harvey 100&quot; 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d5f66dcd-7c8d-4661-849b-23a9587c15e3&quot; /&gt;"/>
  <p:tag name="SP_POWERSHAPE" val="&lt;PowerShapeTag ClassVersion=&quot;0&quot; GUID=&quot;81f1f80b-b882-418d-8bbb-9c38d8d27274&quot; IsConsolidated=&quot;False&quot; IsTopLevel=&quot;True&quot; Layer=&quot;Harvey 100&quot; Source=&quot;Harvey 100&quot; /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4/100 [44]&quot; Source=&quot;Harvey 100&quot; 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5/100 [45]&quot; Source=&quot;Harvey 100&quot; 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6/100 [46]&quot; Source=&quot;Harvey 100&quot; 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7/100 [47]&quot; Source=&quot;Harvey 100&quot; 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8/100 [48]&quot; Source=&quot;Harvey 100&quot; 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9/100 [49]&quot; Source=&quot;Harvey 100&quot; /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0/100 [50]&quot; Source=&quot;Harvey 100&quot; 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1/100 [51]&quot; Source=&quot;Harvey 100&quot; 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2/100 [52]&quot; Source=&quot;Harvey 100&quot; 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3/100 [53]&quot; Source=&quot;Harvey 100&quot; 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0/100 [0]&quot; Source=&quot;Harvey 100&quot; /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4/100 [54]&quot; Source=&quot;Harvey 100&quot; 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5/100 [55]&quot; Source=&quot;Harvey 100&quot; 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6/100 [56]&quot; Source=&quot;Harvey 100&quot; 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7/100 [57]&quot; Source=&quot;Harvey 100&quot; 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8/100 [58]&quot; Source=&quot;Harvey 100&quot; /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9/100 [59]&quot; Source=&quot;Harvey 100&quot; /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0/100 [60]&quot; Source=&quot;Harvey 100&quot; /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1/100 [61]&quot; Source=&quot;Harvey 100&quot; /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2/100 [62]&quot; Source=&quot;Harvey 100&quot; 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3/100 [63]&quot; Source=&quot;Harvey 100&quot; 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/100 [1]&quot; Source=&quot;Harvey 100&quot; /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4/100 [64]&quot; Source=&quot;Harvey 100&quot; 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5/100 [65]&quot; Source=&quot;Harvey 100&quot; 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6/100 [66]&quot; Source=&quot;Harvey 100&quot; /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7/100 [67]&quot; Source=&quot;Harvey 100&quot; 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8/100 [68]&quot; Source=&quot;Harvey 100&quot; /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9/100 [69]&quot; Source=&quot;Harvey 100&quot; 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0/100 [70]&quot; Source=&quot;Harvey 100&quot; /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1/100 [71]&quot; Source=&quot;Harvey 100&quot; /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2/100 [72]&quot; Source=&quot;Harvey 100&quot; /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3/100 [73]&quot; Source=&quot;Harvey 100&quot; /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/100 [2]&quot; Source=&quot;Harvey 100&quot; /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4/100 [74]&quot; Source=&quot;Harvey 100&quot; /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5/100 [75]&quot; Source=&quot;Harvey 100&quot; 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6/100 [76]&quot; Source=&quot;Harvey 100&quot; 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7/100 [77]&quot; Source=&quot;Harvey 100&quot; 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8/100 [78]&quot; Source=&quot;Harvey 100&quot; /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9/100 [79]&quot; Source=&quot;Harvey 100&quot; 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0/100 [80]&quot; Source=&quot;Harvey 100&quot; /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1/100 [81]&quot; Source=&quot;Harvey 100&quot; /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2/100 [82]&quot; Source=&quot;Harvey 100&quot; 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3/100 [83]&quot; Source=&quot;Harvey 100&quot; 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/100 [3]&quot; Source=&quot;Harvey 100&quot; /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4/100 [84]&quot; Source=&quot;Harvey 100&quot; 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5/100 [85]&quot; Source=&quot;Harvey 100&quot; /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6/100 [86]&quot; Source=&quot;Harvey 100&quot; 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7/100 [87]&quot; Source=&quot;Harvey 100&quot; 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8/100 [88]&quot; Source=&quot;Harvey 100&quot; 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9/100 [89]&quot; Source=&quot;Harvey 100&quot; 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0/100 [90]&quot; Source=&quot;Harvey 100&quot; 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1/100 [91]&quot; Source=&quot;Harvey 100&quot; 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2/100 [92]&quot; Source=&quot;Harvey 100&quot; 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3/100 [93]&quot; Source=&quot;Harvey 100&quot; /&gt;"/>
</p:tagLst>
</file>

<file path=ppt/theme/theme1.xml><?xml version="1.0" encoding="utf-8"?>
<a:theme xmlns:a="http://schemas.openxmlformats.org/drawingml/2006/main" name="Blank">
  <a:themeElements>
    <a:clrScheme name="Sweco 2022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7A9B62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16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err="1"/>
        </a:defPPr>
      </a:lstStyle>
    </a:txDef>
  </a:objectDefaults>
  <a:extraClrSchemeLst/>
  <a:custClrLst>
    <a:custClr name="Sweco medium gray">
      <a:srgbClr val="A4A4A6"/>
    </a:custClr>
    <a:custClr name="Sweco bright green">
      <a:srgbClr val="9DD354"/>
    </a:custClr>
    <a:custClr name="Sweco bright ochre">
      <a:srgbClr val="DEC55B"/>
    </a:custClr>
    <a:custClr name="Sweco bright blue">
      <a:srgbClr val="C0D4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dark gray">
      <a:srgbClr val="3F3F42"/>
    </a:custClr>
    <a:custClr name="Sweco muted green">
      <a:srgbClr val="7A9B62"/>
    </a:custClr>
    <a:custClr name="Sweco muted ochre">
      <a:srgbClr val="A48730"/>
    </a:custClr>
    <a:custClr name="Sweco muted blue">
      <a:srgbClr val="8593A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">
      <a:srgbClr val="E2E0DA"/>
    </a:custClr>
    <a:custClr name="Sweco bright green 60%">
      <a:srgbClr val="C4E498"/>
    </a:custClr>
    <a:custClr name="Sweco bright ochre 60%">
      <a:srgbClr val="EBDC9C"/>
    </a:custClr>
    <a:custClr name="Sweco bright blue 60%">
      <a:srgbClr val="D9E5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 40%">
      <a:srgbClr val="F3F2F0"/>
    </a:custClr>
    <a:custClr name="Sweco bright green 40%">
      <a:srgbClr val="E6F3D4"/>
    </a:custClr>
    <a:custClr name="Sweco bright ochre 40%">
      <a:srgbClr val="F6F0D5"/>
    </a:custClr>
    <a:custClr name="Sweco bright blue 40%">
      <a:srgbClr val="EFF4F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Sweco template.potx" id="{CA17F9B7-B929-4A72-9DA3-07AC48B4AB14}" vid="{F1AF17F9-8126-4ABD-88BB-1872E626563A}"/>
    </a:ext>
  </a:extLst>
</a:theme>
</file>

<file path=ppt/theme/theme2.xml><?xml version="1.0" encoding="utf-8"?>
<a:theme xmlns:a="http://schemas.openxmlformats.org/drawingml/2006/main" name="Office-tema">
  <a:themeElements>
    <a:clrScheme name="Sweco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F2B1DC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weco medium gray">
      <a:srgbClr val="A4A4A6"/>
    </a:custClr>
    <a:custClr name="Sweco bright green">
      <a:srgbClr val="9DD354"/>
    </a:custClr>
    <a:custClr name="Sweco bright ochre">
      <a:srgbClr val="DEC55B"/>
    </a:custClr>
    <a:custClr name="Sweco bright blue">
      <a:srgbClr val="C0D4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dark gray">
      <a:srgbClr val="3F3F42"/>
    </a:custClr>
    <a:custClr name="Sweco muted green">
      <a:srgbClr val="7A9B62"/>
    </a:custClr>
    <a:custClr name="Sweco muted ochre">
      <a:srgbClr val="A48730"/>
    </a:custClr>
    <a:custClr name="Sweco muted blue">
      <a:srgbClr val="8593A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">
      <a:srgbClr val="E2E0DA"/>
    </a:custClr>
    <a:custClr name="Sweco bright green 60%">
      <a:srgbClr val="C4E498"/>
    </a:custClr>
    <a:custClr name="Sweco bright ochre 60%">
      <a:srgbClr val="EBDC9C"/>
    </a:custClr>
    <a:custClr name="Sweco bright blue 60%">
      <a:srgbClr val="D9E5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 40%">
      <a:srgbClr val="F3F2F0"/>
    </a:custClr>
    <a:custClr name="Sweco bright green 40%">
      <a:srgbClr val="E6F3D4"/>
    </a:custClr>
    <a:custClr name="Sweco bright ochre 40%">
      <a:srgbClr val="F6F0D5"/>
    </a:custClr>
    <a:custClr name="Sweco bright blue 40%">
      <a:srgbClr val="EFF4F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eco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F2B1DC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weco medium gray">
      <a:srgbClr val="A4A4A6"/>
    </a:custClr>
    <a:custClr name="Sweco bright green">
      <a:srgbClr val="9DD354"/>
    </a:custClr>
    <a:custClr name="Sweco bright ochre">
      <a:srgbClr val="DEC55B"/>
    </a:custClr>
    <a:custClr name="Sweco bright blue">
      <a:srgbClr val="C0D4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dark gray">
      <a:srgbClr val="3F3F42"/>
    </a:custClr>
    <a:custClr name="Sweco muted green">
      <a:srgbClr val="7A9B62"/>
    </a:custClr>
    <a:custClr name="Sweco muted ochre">
      <a:srgbClr val="A48730"/>
    </a:custClr>
    <a:custClr name="Sweco muted blue">
      <a:srgbClr val="8593A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">
      <a:srgbClr val="E2E0DA"/>
    </a:custClr>
    <a:custClr name="Sweco bright green 60%">
      <a:srgbClr val="C4E498"/>
    </a:custClr>
    <a:custClr name="Sweco bright ochre 60%">
      <a:srgbClr val="EBDC9C"/>
    </a:custClr>
    <a:custClr name="Sweco bright blue 60%">
      <a:srgbClr val="D9E5F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Sweco light gray 40%">
      <a:srgbClr val="F3F2F0"/>
    </a:custClr>
    <a:custClr name="Sweco bright green 40%">
      <a:srgbClr val="E6F3D4"/>
    </a:custClr>
    <a:custClr name="Sweco bright ochre 40%">
      <a:srgbClr val="F6F0D5"/>
    </a:custClr>
    <a:custClr name="Sweco bright blue 40%">
      <a:srgbClr val="EFF4FE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12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13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17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18.xml><?xml version="1.0" encoding="utf-8"?>
<TemplafySlideFormConfiguration><![CDATA[{"formFields":[],"formDataEntries":[]}]]></TemplafySlideFormConfiguration>
</file>

<file path=customXml/item19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FormConfiguration><![CDATA[{"formFields":[],"formDataEntries":[]}]]></TemplafySlideFormConfiguration>
</file>

<file path=customXml/item21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22.xml><?xml version="1.0" encoding="utf-8"?>
<TemplafySlideFormConfiguration><![CDATA[{"formFields":[],"formDataEntries":[]}]]></TemplafySlideFormConfiguration>
</file>

<file path=customXml/item23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24.xml><?xml version="1.0" encoding="utf-8"?>
<TemplafySlideFormConfiguration><![CDATA[{"formFields":[],"formDataEntries":[]}]]></TemplafySlideFormConfiguration>
</file>

<file path=customXml/item25.xml><?xml version="1.0" encoding="utf-8"?>
<TemplafySlideFormConfiguration><![CDATA[{"formFields":[],"formDataEntries":[]}]]></TemplafySlideFormConfiguration>
</file>

<file path=customXml/item26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27.xml><?xml version="1.0" encoding="utf-8"?>
<TemplafySlideFormConfiguration><![CDATA[{"formFields":[],"formDataEntries":[]}]]></TemplafySlideFormConfiguration>
</file>

<file path=customXml/item28.xml><?xml version="1.0" encoding="utf-8"?>
<TemplafySlideFormConfiguration><![CDATA[{"formFields":[],"formDataEntries":[]}]]></TemplafySlideFormConfiguration>
</file>

<file path=customXml/item29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3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30.xml><?xml version="1.0" encoding="utf-8"?>
<TemplafySlideFormConfiguration><![CDATA[{"formFields":[],"formDataEntries":[]}]]></TemplafySlideFormConfiguration>
</file>

<file path=customXml/item31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32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33.xml><?xml version="1.0" encoding="utf-8"?>
<TemplafySlideTemplateConfiguration><![CDATA[{"slideVersion":0,"isValidatorEnabled":false,"isLocked":false,"elementsMetadata":[],"slideId":"637646945263417122","enableDocumentContentUpdater":true,"version":"1.14"}]]></TemplafySlideTemplateConfiguration>
</file>

<file path=customXml/item34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35.xml><?xml version="1.0" encoding="utf-8"?>
<TemplafySlideFormConfiguration><![CDATA[{"formFields":[],"formDataEntries":[]}]]></TemplafySlideFormConfiguration>
</file>

<file path=customXml/item36.xml><?xml version="1.0" encoding="utf-8"?>
<TemplafySlideFormConfiguration><![CDATA[{"formFields":[],"formDataEntries":[]}]]></TemplafySlideFormConfiguration>
</file>

<file path=customXml/item37.xml><?xml version="1.0" encoding="utf-8"?>
<TemplafySlideFormConfiguration><![CDATA[{"formFields":[],"formDataEntries":[]}]]></TemplafySlideFormConfiguration>
</file>

<file path=customXml/item38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39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4.xml><?xml version="1.0" encoding="utf-8"?>
<TemplafySlideFormConfiguration><![CDATA[{"formFields":[],"formDataEntries":[]}]]></TemplafySlideFormConfiguration>
</file>

<file path=customXml/item40.xml><?xml version="1.0" encoding="utf-8"?>
<TemplafySlideFormConfiguration><![CDATA[{"formFields":[],"formDataEntries":[]}]]></TemplafySlideFormConfiguration>
</file>

<file path=customXml/item41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42.xml><?xml version="1.0" encoding="utf-8"?>
<TemplafySlideFormConfiguration><![CDATA[{"formFields":[],"formDataEntries":[]}]]></TemplafySlideFormConfiguration>
</file>

<file path=customXml/item43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44.xml><?xml version="1.0" encoding="utf-8"?>
<TemplafySlideFormConfiguration><![CDATA[{"formFields":[],"formDataEntries":[]}]]></TemplafySlideFormConfiguration>
</file>

<file path=customXml/item45.xml><?xml version="1.0" encoding="utf-8"?>
<TemplafySlideFormConfiguration><![CDATA[{"formFields":[],"formDataEntries":[]}]]></TemplafySlideFormConfiguration>
</file>

<file path=customXml/item46.xml><?xml version="1.0" encoding="utf-8"?>
<TemplafySlideFormConfiguration><![CDATA[{"formFields":[],"formDataEntries":[]}]]></TemplafySlideFormConfiguration>
</file>

<file path=customXml/item47.xml><?xml version="1.0" encoding="utf-8"?>
<TemplafySlideFormConfiguration><![CDATA[{"formFields":[],"formDataEntries":[]}]]></TemplafySlideFormConfiguration>
</file>

<file path=customXml/item48.xml><?xml version="1.0" encoding="utf-8"?>
<TemplafyTemplateConfiguration><![CDATA[{"elementsMetadata":[{"type":"shape","id":"ecf5c258-dff3-4997-b09f-50dca121aab3","elementConfiguration":{"format":"{{DateFormats.GeneralDate}}","binding":"Form.Date","visibility":{"action":"hide","operator":"equals","compareValue":""},"disableUpdates":false,"type":"date"}},{"type":"shape","id":"08367947-9ca0-49f2-bc7e-e867ef1f6bfa","elementConfiguration":{"binding":"Form.TitlePresentation","disableUpdates":false,"type":"text"}},{"type":"shape","id":"e68c0fc3-bbd9-4ded-aa1a-11d593c572b8","elementConfiguration":{"format":"{{DateFormats.GeneralDate}}","binding":"Form.Date","visibility":{"action":"hide","operator":"equals","compareValue":""},"disableUpdates":false,"type":"date"}},{"type":"shape","id":"ef1b41d3-be80-41f5-a1b6-49298d177cbf","elementConfiguration":{"binding":"Form.TitlePresentation","disableUpdates":false,"type":"text"}},{"type":"shape","id":"0ade3336-e10f-4668-8e1b-c9380f67d4f7","elementConfiguration":{"format":"{{DateFormats.GeneralDate}}","binding":"Form.Date","visibility":{"action":"hide","operator":"equals","compareValue":""},"disableUpdates":false,"type":"date"}},{"type":"shape","id":"2343f1c6-87e8-4f7f-89c8-d2018619d8fc","elementConfiguration":{"binding":"Form.TitlePresentation","disableUpdates":false,"type":"text"}},{"type":"shape","id":"ed90e5b7-e8da-4fac-a02f-4deb936329f1","elementConfiguration":{"binding":"Form.TitlePresentation","disableUpdates":false,"type":"text"}},{"type":"shape","id":"8ddab489-495c-4cdc-b35d-e3ec8a993764","elementConfiguration":{"format":"{{DateFormats.GeneralDate}}","binding":"Form.Date","visibility":{"action":"hide","operator":"equals","compareValue":""},"disableUpdates":false,"type":"date"}},{"type":"shape","id":"52bef193-1b32-4c94-938d-2c7217e4aa68","elementConfiguration":{"binding":"Form.TitlePresentation","disableUpdates":false,"type":"text"}},{"type":"shape","id":"6af31090-0421-4e0c-9362-c1604e8e8e28","elementConfiguration":{"format":"{{DateFormats.GeneralDate}}","binding":"Form.Date","visibility":{"action":"hide","operator":"equals","compareValue":""},"disableUpdates":false,"type":"date"}},{"type":"shape","id":"8ca83167-d809-44d8-9171-aba93107b378","elementConfiguration":{"binding":"UserProfile.FooterSelection.WebAddressNoWww","disableUpdates":false,"type":"text"}},{"type":"shape","id":"bc267235-2e3d-4380-995a-7b07e48bd699","elementConfiguration":{"format":"{{DateFormats.GeneralDate}}","binding":"Form.Date","visibility":{"action":"hide","operator":"equals","compareValue":""},"disableUpdates":false,"type":"date"}},{"type":"shape","id":"557eeadc-6608-4bda-a1f2-dc52758177e2","elementConfiguration":{"binding":"Form.TitlePresentation","disableUpdates":false,"type":"text"}},{"type":"shape","id":"bcb4b85e-ecdf-451b-ada9-cb3ae462beb1","elementConfiguration":{"binding":"UserProfile.FooterSelection.WebAddressNoWww","disableUpdates":false,"type":"text"}},{"type":"shape","id":"a665751d-d055-46bc-8fae-4f72d11db641","elementConfiguration":{"format":"{{DateFormats.GeneralDate}}","binding":"Form.Date","visibility":{"action":"hide","operator":"equals","compareValue":""},"disableUpdates":false,"type":"date"}},{"type":"shape","id":"abb0634e-fa7d-42aa-864f-75fc22c0b4ed","elementConfiguration":{"binding":"Form.TitlePresentation","disableUpdates":false,"type":"text"}},{"type":"shape","id":"ec304f7f-f580-4115-a5b5-c0fcf13e7e78","elementConfiguration":{"format":"{{DateFormats.GeneralDate}}","binding":"Form.Date","visibility":{"action":"hide","operator":"equals","compareValue":""},"disableUpdates":false,"type":"date"}},{"type":"shape","id":"3cf6c231-187e-4423-9ff2-6b3d8db00a17","elementConfiguration":{"binding":"Form.TitlePresentation","disableUpdates":false,"type":"text"}},{"type":"shape","id":"460697d4-20f4-47e0-b652-8d72f33c547d","elementConfiguration":{"binding":"Form.TitlePresentation","disableUpdates":false,"type":"text"}},{"type":"shape","id":"94e74641-9b82-46c2-bf7c-a100b008bece","elementConfiguration":{"format":"{{DateFormats.GeneralDate}}","binding":"Form.Date","visibility":{"action":"hide","operator":"equals","compareValue":""},"disableUpdates":false,"type":"date"}},{"type":"shape","id":"525c0777-ab2c-4fa8-b46f-36b2963ddc15","elementConfiguration":{"binding":"UserProfile.FooterSelection.WebAddressNoWww","disableUpdates":false,"type":"text"}},{"type":"shape","id":"90301ada-e829-4966-8618-d9ac10345516","elementConfiguration":{"format":"{{DateFormats.GeneralDate}}","binding":"Form.Date","visibility":{"action":"hide","operator":"equals","compareValue":""},"disableUpdates":false,"type":"date"}},{"type":"shape","id":"c1b72d19-7ed9-4429-a1bb-b58bf36728d0","elementConfiguration":{"binding":"Form.TitlePresentation","disableUpdates":false,"type":"text"}},{"type":"shape","id":"2e60daeb-0789-4d16-8a39-4dc5cfaa9b5a","elementConfiguration":{"binding":"UserProfile.FooterSelection.WebAddressNoWww","disableUpdates":false,"type":"text"}},{"type":"shape","id":"b3723406-3eba-4278-8caf-a28089c8de2a","elementConfiguration":{"format":"{{DateFormats.GeneralDate}}","binding":"Form.Date","visibility":{"action":"hide","operator":"equals","compareValue":""},"disableUpdates":false,"type":"date"}},{"type":"shape","id":"5d72d485-d7b5-4968-8330-c49304d0236f","elementConfiguration":{"binding":"Form.TitlePresentation","disableUpdates":false,"type":"text"}},{"type":"shape","id":"4f46d061-2ea9-4dfe-ab36-eb923dc9aff9","elementConfiguration":{"binding":"Form.TitlePresentation","disableUpdates":false,"type":"text"}},{"type":"shape","id":"945aad03-389f-4faf-9e96-9fd83467a17b","elementConfiguration":{"format":"{{DateFormats.GeneralDate}}","binding":"Form.Date","visibility":{"action":"hide","operator":"equals","compareValue":""},"disableUpdates":false,"type":"date"}},{"type":"shape","id":"68f54427-88d9-4777-b2a0-13fbede7b83e","elementConfiguration":{"binding":"UserProfile.FooterSelection.WebAddressNoWww","disableUpdates":false,"type":"text"}},{"type":"shape","id":"2acef316-f6f1-4017-b7bc-97dff91c3d76","elementConfiguration":{"format":"{{DateFormats.GeneralDate}}","binding":"Form.Date","visibility":{"action":"hide","operator":"equals","compareValue":""},"disableUpdates":false,"type":"date"}},{"type":"shape","id":"046b586a-4258-4657-8c82-39cd7bb2ef1d","elementConfiguration":{"binding":"Form.TitlePresentation","disableUpdates":false,"type":"text"}},{"type":"shape","id":"f7079178-2ce1-4bf0-a9bf-e9620301e196","elementConfiguration":{"binding":"Form.TitlePresentation","disableUpdates":false,"type":"text"}},{"type":"shape","id":"2c8034e9-6bd7-4cc5-ac68-7867f7316797","elementConfiguration":{"format":"{{DateFormats.GeneralDate}}","binding":"Form.Date","visibility":{"action":"hide","operator":"equals","compareValue":""},"disableUpdates":false,"type":"date"}},{"type":"shape","id":"646396b8-22d4-4511-b08b-6f17fc933d57","elementConfiguration":{"format":"{{DateFormats.GeneralDate}}","binding":"Form.Date","visibility":{"action":"hide","operator":"equals","compareValue":""},"disableUpdates":false,"type":"date"}},{"type":"shape","id":"46963795-e6e0-4efc-ab54-a07a90d050a1","elementConfiguration":{"binding":"Form.TitlePresentation","disableUpdates":false,"type":"text"}},{"type":"shape","id":"69feab53-90bf-419a-9fc3-2440d7bc637c","elementConfiguration":{"binding":"UserProfile.FooterSelection.WebAddressNoWww","disableUpdates":false,"type":"text"}},{"type":"shape","id":"c6e21135-9443-42ea-a816-6327dec6fe91","elementConfiguration":{"format":"{{DateFormats.GeneralDate}}","binding":"Form.Date","visibility":{"action":"hide","operator":"equals","compareValue":""},"disableUpdates":false,"type":"date"}},{"type":"shape","id":"7a4d7848-f609-4e22-9e5e-d39ab3e26678","elementConfiguration":{"binding":"Form.TitlePresentation","disableUpdates":false,"type":"text"}},{"type":"shape","id":"af32394a-15b6-450d-93e8-0f47b388b586","elementConfiguration":{"format":"{{DateFormats.GeneralDate}}","binding":"Form.Date","visibility":{"action":"hide","operator":"equals","compareValue":""},"disableUpdates":false,"type":"date"}},{"type":"shape","id":"c304cd10-56f5-4433-a3f4-0b351be59487","elementConfiguration":{"binding":"Form.TitlePresentation","disableUpdates":false,"type":"text"}},{"type":"shape","id":"dd4746c1-206c-4876-80fa-f43140bc03a2","elementConfiguration":{"binding":"Form.TitlePresentation","disableUpdates":false,"type":"text"}},{"type":"shape","id":"294fc77e-dc8a-499e-aae5-ada533f5d0d9","elementConfiguration":{"format":"{{DateFormats.GeneralDate}}","binding":"Form.Date","visibility":{"action":"hide","operator":"equals","compareValue":""},"disableUpdates":false,"type":"date"}},{"type":"shape","id":"1cad3480-03e0-475b-8a7d-817d5bb4b566","elementConfiguration":{"binding":"UserProfile.FooterSelection.WebAddressNoWww","disableUpdates":false,"type":"text"}},{"type":"shape","id":"f1b08435-8fea-4bf1-9673-b6f3e668c26f","elementConfiguration":{"format":"{{DateFormats.GeneralDate}}","binding":"Form.Date","visibility":{"action":"hide","operator":"equals","compareValue":""},"disableUpdates":false,"type":"date"}},{"type":"shape","id":"6597350e-e518-41a7-b023-242400291b64","elementConfiguration":{"binding":"Form.TitlePresentation","disableUpdates":false,"type":"text"}},{"type":"shape","id":"1d363a6d-f089-45d9-85cd-c7b2639cb734","elementConfiguration":{"format":"{{DateFormats.GeneralDate}}","binding":"Form.Date","visibility":{"action":"hide","operator":"equals","compareValue":""},"disableUpdates":false,"type":"date"}},{"type":"shape","id":"830db04c-c3a2-40c4-afea-768f77ccb97d","elementConfiguration":{"binding":"Form.TitlePresentation","disableUpdates":false,"type":"text"}},{"type":"shape","id":"705f3012-2579-4673-a794-0dae6e20e282","elementConfiguration":{"format":"{{DateFormats.GeneralDate}}","binding":"Form.Date","visibility":{"action":"hide","operator":"equals","compareValue":""},"disableUpdates":false,"type":"date"}},{"type":"shape","id":"2b017a50-0de7-4b9c-8394-106990be29a5","elementConfiguration":{"binding":"Form.TitlePresentation","disableUpdates":false,"type":"text"}},{"type":"shape","id":"f05130d2-0d55-4f57-ab12-e53b0368a529","elementConfiguration":{"binding":"Form.TitlePresentation","disableUpdates":false,"type":"text"}},{"type":"shape","id":"5093a7fb-e8eb-401a-ae1f-d9ff018b5435","elementConfiguration":{"format":"{{DateFormats.GeneralDate}}","binding":"Form.Date","visibility":{"action":"hide","operator":"equals","compareValue":""},"disableUpdates":false,"type":"date"}},{"type":"shape","id":"500f1d9a-ab54-4081-b490-541b48f879eb","elementConfiguration":{"binding":"Form.TitlePresentation","disableUpdates":false,"type":"text"}},{"type":"shape","id":"73454297-7b2a-40c8-b2d9-2cea1e464a67","elementConfiguration":{"format":"{{DateFormats.GeneralDate}}","binding":"Form.Date","visibility":{"action":"hide","operator":"equals","compareValue":""},"disableUpdates":false,"type":"date"}},{"type":"shape","id":"b1ea7cd5-b892-4a02-bc76-0384744c3cb9","elementConfiguration":{"binding":"UserProfile.FooterSelection.WebAddressNoWww","disableUpdates":false,"type":"text"}},{"type":"shape","id":"51b413d9-a63b-4158-86cd-ce7f77a92c2e","elementConfiguration":{"format":"{{DateFormats.GeneralDate}}","binding":"Form.Date","visibility":{"action":"hide","operator":"equals","compareValue":""},"disableUpdates":false,"type":"date"}},{"type":"shape","id":"7a8bc9ed-f356-4cc9-9cea-502801138f38","elementConfiguration":{"binding":"Form.TitlePresentation","disableUpdates":false,"type":"text"}},{"type":"shape","id":"98164fcc-12b8-460f-818a-a12d1499348a","elementConfiguration":{"format":"{{DateFormats.GeneralDate}}","binding":"Form.Date","visibility":{"action":"hide","operator":"equals","compareValue":""},"disableUpdates":false,"type":"date"}},{"type":"shape","id":"75ae686e-1788-4710-bf11-35ab6e6cf326","elementConfiguration":{"binding":"Form.TitlePresentation","disableUpdates":false,"type":"text"}},{"type":"shape","id":"58b78226-ecf0-438a-8647-ea39b00256d7","elementConfiguration":{"binding":"UserProfile.FooterSelection.WebAddressNoWww","disableUpdates":false,"type":"text"}},{"type":"shape","id":"86782c9f-8f3a-421d-abf1-18d9c3b42358","elementConfiguration":{"format":"{{DateFormats.GeneralDate}}","binding":"Form.Date","visibility":{"action":"hide","operator":"equals","compareValue":""},"disableUpdates":false,"type":"date"}},{"type":"shape","id":"dcbdf322-7363-4cb0-8d3b-9700c93fa84e","elementConfiguration":{"binding":"Form.TitlePresentation","disableUpdates":false,"type":"text"}}],"transformationConfigurations":[{"language":"{{DocumentLanguage}}","disableUpdates":false,"type":"proofingLanguage"}],"templateName":"","templateDescription":"","enableDocumentContentUpdater":true,"version":"1.14"}]]></TemplafyTemplateConfiguration>
</file>

<file path=customXml/item49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50.xml><?xml version="1.0" encoding="utf-8"?>
<TemplafySlideFormConfiguration><![CDATA[{"formFields":[],"formDataEntries":[]}]]></TemplafySlideFormConfiguration>
</file>

<file path=customXml/item51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52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53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54.xml><?xml version="1.0" encoding="utf-8"?>
<TemplafySlideFormConfiguration><![CDATA[{"formFields":[],"formDataEntries":[]}]]></TemplafySlideFormConfiguration>
</file>

<file path=customXml/item55.xml><?xml version="1.0" encoding="utf-8"?>
<TemplafySlideFormConfiguration><![CDATA[{"formFields":[],"formDataEntries":[]}]]></TemplafySlideFormConfiguration>
</file>

<file path=customXml/item56.xml><?xml version="1.0" encoding="utf-8"?>
<TemplafySlideTemplateConfiguration><![CDATA[{"slideVersion":0,"isValidatorEnabled":false,"isLocked":false,"elementsMetadata":[],"slideId":"637601221536509274","enableDocumentContentUpdater":true,"version":"1.14"}]]></TemplafySlideTemplateConfiguration>
</file>

<file path=customXml/item57.xml><?xml version="1.0" encoding="utf-8"?>
<TemplafySlideFormConfiguration><![CDATA[{"formFields":[],"formDataEntries":[]}]]></TemplafySlideFormConfiguration>
</file>

<file path=customXml/item58.xml><?xml version="1.0" encoding="utf-8"?>
<TemplafySlideFormConfiguration><![CDATA[{"formFields":[],"formDataEntries":[]}]]></TemplafySlideFormConfiguration>
</file>

<file path=customXml/item59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6.xml><?xml version="1.0" encoding="utf-8"?>
<TemplafySlideTemplateConfiguration><![CDATA[{"slideVersion":0,"isValidatorEnabled":false,"isLocked":false,"elementsMetadata":[],"slideId":"637606466270257470","enableDocumentContentUpdater":true,"version":"1.14"}]]></TemplafySlideTemplateConfiguration>
</file>

<file path=customXml/item60.xml><?xml version="1.0" encoding="utf-8"?>
<TemplafySlideTemplateConfiguration><![CDATA[{"slideVersion":0,"isValidatorEnabled":false,"isLocked":false,"elementsMetadata":[],"slideId":"637606466270100126","enableDocumentContentUpdater":true,"version":"1.14"}]]></TemplafySlideTemplateConfiguration>
</file>

<file path=customXml/item61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62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63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64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65.xml><?xml version="1.0" encoding="utf-8"?>
<TemplafySlideFormConfiguration><![CDATA[{"formFields":[],"formDataEntries":[]}]]></TemplafySlideFormConfiguration>
</file>

<file path=customXml/item66.xml><?xml version="1.0" encoding="utf-8"?>
<TemplafyFormConfiguration><![CDATA[{"formFields":[{"required":false,"helpTexts":{"prefix":"","postfix":""},"spacing":{},"type":"datePicker","name":"Date","label":"Date","fullyQualifiedName":"Date"},{"required":false,"placeholder":"","lines":0,"helpTexts":{"prefix":"","postfix":""},"spacing":{},"type":"textBox","name":"TitlePresentation","label":"Footer text","fullyQualifiedName":"TitlePresentation"}],"formDataEntries":[{"name":"Date","value":"oBjCStPcC35KPrDqDNblEg=="}]}]]></TemplafyForm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0,"isValidatorEnabled":false,"isLocked":false,"elementsMetadata":[],"slideId":"637601221537602926","enableDocumentContentUpdater":true,"version":"1.14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C75660C8-D6A9-47DA-9153-F4132E568334}">
  <ds:schemaRefs/>
</ds:datastoreItem>
</file>

<file path=customXml/itemProps10.xml><?xml version="1.0" encoding="utf-8"?>
<ds:datastoreItem xmlns:ds="http://schemas.openxmlformats.org/officeDocument/2006/customXml" ds:itemID="{E4FB200D-7048-4313-A90E-7E25FF28F19D}">
  <ds:schemaRefs/>
</ds:datastoreItem>
</file>

<file path=customXml/itemProps11.xml><?xml version="1.0" encoding="utf-8"?>
<ds:datastoreItem xmlns:ds="http://schemas.openxmlformats.org/officeDocument/2006/customXml" ds:itemID="{4A6F0001-AAE4-4751-AC1C-39A22D0F04C2}">
  <ds:schemaRefs/>
</ds:datastoreItem>
</file>

<file path=customXml/itemProps12.xml><?xml version="1.0" encoding="utf-8"?>
<ds:datastoreItem xmlns:ds="http://schemas.openxmlformats.org/officeDocument/2006/customXml" ds:itemID="{DD89C238-9F3B-4117-B2D5-537A2BA75B7D}">
  <ds:schemaRefs/>
</ds:datastoreItem>
</file>

<file path=customXml/itemProps13.xml><?xml version="1.0" encoding="utf-8"?>
<ds:datastoreItem xmlns:ds="http://schemas.openxmlformats.org/officeDocument/2006/customXml" ds:itemID="{96B2DBF1-A063-4A1B-8A4A-8004C7989CC1}">
  <ds:schemaRefs/>
</ds:datastoreItem>
</file>

<file path=customXml/itemProps14.xml><?xml version="1.0" encoding="utf-8"?>
<ds:datastoreItem xmlns:ds="http://schemas.openxmlformats.org/officeDocument/2006/customXml" ds:itemID="{A564EB62-BA43-43CA-AC8A-77E7E8171D4B}">
  <ds:schemaRefs/>
</ds:datastoreItem>
</file>

<file path=customXml/itemProps15.xml><?xml version="1.0" encoding="utf-8"?>
<ds:datastoreItem xmlns:ds="http://schemas.openxmlformats.org/officeDocument/2006/customXml" ds:itemID="{514B0B8A-8EA7-4BDF-9BB7-5BF9B7BC2859}">
  <ds:schemaRefs/>
</ds:datastoreItem>
</file>

<file path=customXml/itemProps16.xml><?xml version="1.0" encoding="utf-8"?>
<ds:datastoreItem xmlns:ds="http://schemas.openxmlformats.org/officeDocument/2006/customXml" ds:itemID="{E0EDA2AC-0ADA-49EC-86AC-8D0836E31DA2}">
  <ds:schemaRefs/>
</ds:datastoreItem>
</file>

<file path=customXml/itemProps17.xml><?xml version="1.0" encoding="utf-8"?>
<ds:datastoreItem xmlns:ds="http://schemas.openxmlformats.org/officeDocument/2006/customXml" ds:itemID="{E99BB245-5CED-40D0-BC90-1973329EE775}">
  <ds:schemaRefs/>
</ds:datastoreItem>
</file>

<file path=customXml/itemProps18.xml><?xml version="1.0" encoding="utf-8"?>
<ds:datastoreItem xmlns:ds="http://schemas.openxmlformats.org/officeDocument/2006/customXml" ds:itemID="{BDF94444-A226-4FAE-B6D7-FCCF82D995DA}">
  <ds:schemaRefs/>
</ds:datastoreItem>
</file>

<file path=customXml/itemProps19.xml><?xml version="1.0" encoding="utf-8"?>
<ds:datastoreItem xmlns:ds="http://schemas.openxmlformats.org/officeDocument/2006/customXml" ds:itemID="{869DA798-FCD9-492C-ABB9-A8829290958A}">
  <ds:schemaRefs/>
</ds:datastoreItem>
</file>

<file path=customXml/itemProps2.xml><?xml version="1.0" encoding="utf-8"?>
<ds:datastoreItem xmlns:ds="http://schemas.openxmlformats.org/officeDocument/2006/customXml" ds:itemID="{9723B4B8-CCA4-4484-BEBE-A5D028640A45}">
  <ds:schemaRefs/>
</ds:datastoreItem>
</file>

<file path=customXml/itemProps20.xml><?xml version="1.0" encoding="utf-8"?>
<ds:datastoreItem xmlns:ds="http://schemas.openxmlformats.org/officeDocument/2006/customXml" ds:itemID="{350AD764-F34D-4996-9BA6-68DB804585A8}">
  <ds:schemaRefs/>
</ds:datastoreItem>
</file>

<file path=customXml/itemProps21.xml><?xml version="1.0" encoding="utf-8"?>
<ds:datastoreItem xmlns:ds="http://schemas.openxmlformats.org/officeDocument/2006/customXml" ds:itemID="{F7D694B2-6212-4B05-BA81-9E95C72B178A}">
  <ds:schemaRefs/>
</ds:datastoreItem>
</file>

<file path=customXml/itemProps22.xml><?xml version="1.0" encoding="utf-8"?>
<ds:datastoreItem xmlns:ds="http://schemas.openxmlformats.org/officeDocument/2006/customXml" ds:itemID="{1AA23AAA-2CC8-457F-9D17-CCC1CD6462D6}">
  <ds:schemaRefs/>
</ds:datastoreItem>
</file>

<file path=customXml/itemProps23.xml><?xml version="1.0" encoding="utf-8"?>
<ds:datastoreItem xmlns:ds="http://schemas.openxmlformats.org/officeDocument/2006/customXml" ds:itemID="{AF7C429B-658B-40FB-8502-D6A6E7ADFB78}">
  <ds:schemaRefs/>
</ds:datastoreItem>
</file>

<file path=customXml/itemProps24.xml><?xml version="1.0" encoding="utf-8"?>
<ds:datastoreItem xmlns:ds="http://schemas.openxmlformats.org/officeDocument/2006/customXml" ds:itemID="{10156329-45F8-4A8E-B137-E7478DBA2F46}">
  <ds:schemaRefs/>
</ds:datastoreItem>
</file>

<file path=customXml/itemProps25.xml><?xml version="1.0" encoding="utf-8"?>
<ds:datastoreItem xmlns:ds="http://schemas.openxmlformats.org/officeDocument/2006/customXml" ds:itemID="{C95A20EC-710E-467B-B603-519FB641ABC5}">
  <ds:schemaRefs/>
</ds:datastoreItem>
</file>

<file path=customXml/itemProps26.xml><?xml version="1.0" encoding="utf-8"?>
<ds:datastoreItem xmlns:ds="http://schemas.openxmlformats.org/officeDocument/2006/customXml" ds:itemID="{EEB46CC4-AD25-4698-98E4-AD8A736A7CB2}">
  <ds:schemaRefs/>
</ds:datastoreItem>
</file>

<file path=customXml/itemProps27.xml><?xml version="1.0" encoding="utf-8"?>
<ds:datastoreItem xmlns:ds="http://schemas.openxmlformats.org/officeDocument/2006/customXml" ds:itemID="{F9F3F826-EDE1-4CF9-82B6-3D7734A9D279}">
  <ds:schemaRefs/>
</ds:datastoreItem>
</file>

<file path=customXml/itemProps28.xml><?xml version="1.0" encoding="utf-8"?>
<ds:datastoreItem xmlns:ds="http://schemas.openxmlformats.org/officeDocument/2006/customXml" ds:itemID="{4279229C-B8F0-4EE3-85CD-C914B1764F13}">
  <ds:schemaRefs/>
</ds:datastoreItem>
</file>

<file path=customXml/itemProps29.xml><?xml version="1.0" encoding="utf-8"?>
<ds:datastoreItem xmlns:ds="http://schemas.openxmlformats.org/officeDocument/2006/customXml" ds:itemID="{CABD39F6-E392-444A-9CA7-6B5D08AC18D5}">
  <ds:schemaRefs/>
</ds:datastoreItem>
</file>

<file path=customXml/itemProps3.xml><?xml version="1.0" encoding="utf-8"?>
<ds:datastoreItem xmlns:ds="http://schemas.openxmlformats.org/officeDocument/2006/customXml" ds:itemID="{D47BE75C-1797-45EF-958F-D3F254C8F0F7}">
  <ds:schemaRefs/>
</ds:datastoreItem>
</file>

<file path=customXml/itemProps30.xml><?xml version="1.0" encoding="utf-8"?>
<ds:datastoreItem xmlns:ds="http://schemas.openxmlformats.org/officeDocument/2006/customXml" ds:itemID="{72149DB5-EA5A-4118-9C9A-DECA3F9F2CD1}">
  <ds:schemaRefs/>
</ds:datastoreItem>
</file>

<file path=customXml/itemProps31.xml><?xml version="1.0" encoding="utf-8"?>
<ds:datastoreItem xmlns:ds="http://schemas.openxmlformats.org/officeDocument/2006/customXml" ds:itemID="{3081DA65-217E-4F69-A218-501F66D6BA94}">
  <ds:schemaRefs/>
</ds:datastoreItem>
</file>

<file path=customXml/itemProps32.xml><?xml version="1.0" encoding="utf-8"?>
<ds:datastoreItem xmlns:ds="http://schemas.openxmlformats.org/officeDocument/2006/customXml" ds:itemID="{1B700E99-D540-402C-8BD7-BB3031B4B343}">
  <ds:schemaRefs/>
</ds:datastoreItem>
</file>

<file path=customXml/itemProps33.xml><?xml version="1.0" encoding="utf-8"?>
<ds:datastoreItem xmlns:ds="http://schemas.openxmlformats.org/officeDocument/2006/customXml" ds:itemID="{E26CF0CC-3338-411A-8295-19271A059249}">
  <ds:schemaRefs/>
</ds:datastoreItem>
</file>

<file path=customXml/itemProps34.xml><?xml version="1.0" encoding="utf-8"?>
<ds:datastoreItem xmlns:ds="http://schemas.openxmlformats.org/officeDocument/2006/customXml" ds:itemID="{55BC0EF7-6C4F-4845-BA28-D424AB0F9063}">
  <ds:schemaRefs/>
</ds:datastoreItem>
</file>

<file path=customXml/itemProps35.xml><?xml version="1.0" encoding="utf-8"?>
<ds:datastoreItem xmlns:ds="http://schemas.openxmlformats.org/officeDocument/2006/customXml" ds:itemID="{EE88D08A-F1E5-48C6-BB4B-5C13DF74271B}">
  <ds:schemaRefs/>
</ds:datastoreItem>
</file>

<file path=customXml/itemProps36.xml><?xml version="1.0" encoding="utf-8"?>
<ds:datastoreItem xmlns:ds="http://schemas.openxmlformats.org/officeDocument/2006/customXml" ds:itemID="{8069276A-99A2-45D8-9473-6D48FFFE9758}">
  <ds:schemaRefs/>
</ds:datastoreItem>
</file>

<file path=customXml/itemProps37.xml><?xml version="1.0" encoding="utf-8"?>
<ds:datastoreItem xmlns:ds="http://schemas.openxmlformats.org/officeDocument/2006/customXml" ds:itemID="{55F24225-9637-4FE3-B369-440111C98033}">
  <ds:schemaRefs/>
</ds:datastoreItem>
</file>

<file path=customXml/itemProps38.xml><?xml version="1.0" encoding="utf-8"?>
<ds:datastoreItem xmlns:ds="http://schemas.openxmlformats.org/officeDocument/2006/customXml" ds:itemID="{C624300C-9C08-4347-801A-914B7FE2861B}">
  <ds:schemaRefs/>
</ds:datastoreItem>
</file>

<file path=customXml/itemProps39.xml><?xml version="1.0" encoding="utf-8"?>
<ds:datastoreItem xmlns:ds="http://schemas.openxmlformats.org/officeDocument/2006/customXml" ds:itemID="{30337815-EF87-48AA-84F1-796685E8FE63}">
  <ds:schemaRefs/>
</ds:datastoreItem>
</file>

<file path=customXml/itemProps4.xml><?xml version="1.0" encoding="utf-8"?>
<ds:datastoreItem xmlns:ds="http://schemas.openxmlformats.org/officeDocument/2006/customXml" ds:itemID="{51A4817F-5B54-4AB9-B28E-7A352EA73DE0}">
  <ds:schemaRefs/>
</ds:datastoreItem>
</file>

<file path=customXml/itemProps40.xml><?xml version="1.0" encoding="utf-8"?>
<ds:datastoreItem xmlns:ds="http://schemas.openxmlformats.org/officeDocument/2006/customXml" ds:itemID="{902E6714-AD8F-41E6-BB2B-DA02215267C4}">
  <ds:schemaRefs/>
</ds:datastoreItem>
</file>

<file path=customXml/itemProps41.xml><?xml version="1.0" encoding="utf-8"?>
<ds:datastoreItem xmlns:ds="http://schemas.openxmlformats.org/officeDocument/2006/customXml" ds:itemID="{B08FC4A1-CBC1-4E9F-B9AD-01F1A025766D}">
  <ds:schemaRefs/>
</ds:datastoreItem>
</file>

<file path=customXml/itemProps42.xml><?xml version="1.0" encoding="utf-8"?>
<ds:datastoreItem xmlns:ds="http://schemas.openxmlformats.org/officeDocument/2006/customXml" ds:itemID="{AD0C6574-23F5-4AB1-9D5C-90EED0878A60}">
  <ds:schemaRefs/>
</ds:datastoreItem>
</file>

<file path=customXml/itemProps43.xml><?xml version="1.0" encoding="utf-8"?>
<ds:datastoreItem xmlns:ds="http://schemas.openxmlformats.org/officeDocument/2006/customXml" ds:itemID="{E53FC8B0-46FA-4A43-B0AC-67D0F9697293}">
  <ds:schemaRefs/>
</ds:datastoreItem>
</file>

<file path=customXml/itemProps44.xml><?xml version="1.0" encoding="utf-8"?>
<ds:datastoreItem xmlns:ds="http://schemas.openxmlformats.org/officeDocument/2006/customXml" ds:itemID="{02D9D3E8-7313-4ABD-8160-A58561E8600B}">
  <ds:schemaRefs/>
</ds:datastoreItem>
</file>

<file path=customXml/itemProps45.xml><?xml version="1.0" encoding="utf-8"?>
<ds:datastoreItem xmlns:ds="http://schemas.openxmlformats.org/officeDocument/2006/customXml" ds:itemID="{AAE15DCC-82C3-400D-868E-E65F519C0EAB}">
  <ds:schemaRefs/>
</ds:datastoreItem>
</file>

<file path=customXml/itemProps46.xml><?xml version="1.0" encoding="utf-8"?>
<ds:datastoreItem xmlns:ds="http://schemas.openxmlformats.org/officeDocument/2006/customXml" ds:itemID="{448779C7-100B-41E0-93C5-D0BF4D35B5C2}">
  <ds:schemaRefs/>
</ds:datastoreItem>
</file>

<file path=customXml/itemProps47.xml><?xml version="1.0" encoding="utf-8"?>
<ds:datastoreItem xmlns:ds="http://schemas.openxmlformats.org/officeDocument/2006/customXml" ds:itemID="{0D951F73-65C2-49C5-A844-AE73F2266188}">
  <ds:schemaRefs/>
</ds:datastoreItem>
</file>

<file path=customXml/itemProps48.xml><?xml version="1.0" encoding="utf-8"?>
<ds:datastoreItem xmlns:ds="http://schemas.openxmlformats.org/officeDocument/2006/customXml" ds:itemID="{CD7259F3-545A-4613-8DDA-8CDD2DE8070E}">
  <ds:schemaRefs/>
</ds:datastoreItem>
</file>

<file path=customXml/itemProps49.xml><?xml version="1.0" encoding="utf-8"?>
<ds:datastoreItem xmlns:ds="http://schemas.openxmlformats.org/officeDocument/2006/customXml" ds:itemID="{5547BB14-8D16-4312-9E6A-D2ACF79C4308}">
  <ds:schemaRefs/>
</ds:datastoreItem>
</file>

<file path=customXml/itemProps5.xml><?xml version="1.0" encoding="utf-8"?>
<ds:datastoreItem xmlns:ds="http://schemas.openxmlformats.org/officeDocument/2006/customXml" ds:itemID="{685B79FA-0292-498D-BFD5-203AA1DB6014}">
  <ds:schemaRefs/>
</ds:datastoreItem>
</file>

<file path=customXml/itemProps50.xml><?xml version="1.0" encoding="utf-8"?>
<ds:datastoreItem xmlns:ds="http://schemas.openxmlformats.org/officeDocument/2006/customXml" ds:itemID="{E49D7001-B045-4150-8FDE-28D37331EC39}">
  <ds:schemaRefs/>
</ds:datastoreItem>
</file>

<file path=customXml/itemProps51.xml><?xml version="1.0" encoding="utf-8"?>
<ds:datastoreItem xmlns:ds="http://schemas.openxmlformats.org/officeDocument/2006/customXml" ds:itemID="{6FE006A1-6101-4B0C-9DE8-3C43E81CDF0A}">
  <ds:schemaRefs/>
</ds:datastoreItem>
</file>

<file path=customXml/itemProps52.xml><?xml version="1.0" encoding="utf-8"?>
<ds:datastoreItem xmlns:ds="http://schemas.openxmlformats.org/officeDocument/2006/customXml" ds:itemID="{8097A838-850F-4E41-B01C-50D33C832306}">
  <ds:schemaRefs/>
</ds:datastoreItem>
</file>

<file path=customXml/itemProps53.xml><?xml version="1.0" encoding="utf-8"?>
<ds:datastoreItem xmlns:ds="http://schemas.openxmlformats.org/officeDocument/2006/customXml" ds:itemID="{03C11F0B-C685-4E23-B68C-B12F9FDC10A6}">
  <ds:schemaRefs/>
</ds:datastoreItem>
</file>

<file path=customXml/itemProps54.xml><?xml version="1.0" encoding="utf-8"?>
<ds:datastoreItem xmlns:ds="http://schemas.openxmlformats.org/officeDocument/2006/customXml" ds:itemID="{EE3F8EAB-DDF5-4D99-B353-49650393E362}">
  <ds:schemaRefs/>
</ds:datastoreItem>
</file>

<file path=customXml/itemProps55.xml><?xml version="1.0" encoding="utf-8"?>
<ds:datastoreItem xmlns:ds="http://schemas.openxmlformats.org/officeDocument/2006/customXml" ds:itemID="{B42AB0D8-F431-46A2-80A1-0E38A1CA8460}">
  <ds:schemaRefs/>
</ds:datastoreItem>
</file>

<file path=customXml/itemProps56.xml><?xml version="1.0" encoding="utf-8"?>
<ds:datastoreItem xmlns:ds="http://schemas.openxmlformats.org/officeDocument/2006/customXml" ds:itemID="{95C93DCB-C1B4-43DF-898C-65C33831EAE6}">
  <ds:schemaRefs/>
</ds:datastoreItem>
</file>

<file path=customXml/itemProps57.xml><?xml version="1.0" encoding="utf-8"?>
<ds:datastoreItem xmlns:ds="http://schemas.openxmlformats.org/officeDocument/2006/customXml" ds:itemID="{95D068D0-E65E-4599-BC0E-8A0BB48F3A4F}">
  <ds:schemaRefs/>
</ds:datastoreItem>
</file>

<file path=customXml/itemProps58.xml><?xml version="1.0" encoding="utf-8"?>
<ds:datastoreItem xmlns:ds="http://schemas.openxmlformats.org/officeDocument/2006/customXml" ds:itemID="{DFC90DED-A1F6-40AD-A34D-ED7ABE75CC5C}">
  <ds:schemaRefs/>
</ds:datastoreItem>
</file>

<file path=customXml/itemProps59.xml><?xml version="1.0" encoding="utf-8"?>
<ds:datastoreItem xmlns:ds="http://schemas.openxmlformats.org/officeDocument/2006/customXml" ds:itemID="{ED760B0C-4A84-41FF-A51B-9209841FD395}">
  <ds:schemaRefs/>
</ds:datastoreItem>
</file>

<file path=customXml/itemProps6.xml><?xml version="1.0" encoding="utf-8"?>
<ds:datastoreItem xmlns:ds="http://schemas.openxmlformats.org/officeDocument/2006/customXml" ds:itemID="{571E50CB-D435-405F-80B3-2BA8ED8BDCCA}">
  <ds:schemaRefs/>
</ds:datastoreItem>
</file>

<file path=customXml/itemProps60.xml><?xml version="1.0" encoding="utf-8"?>
<ds:datastoreItem xmlns:ds="http://schemas.openxmlformats.org/officeDocument/2006/customXml" ds:itemID="{76A219FF-BA70-4453-902A-30C0740DE09B}">
  <ds:schemaRefs/>
</ds:datastoreItem>
</file>

<file path=customXml/itemProps61.xml><?xml version="1.0" encoding="utf-8"?>
<ds:datastoreItem xmlns:ds="http://schemas.openxmlformats.org/officeDocument/2006/customXml" ds:itemID="{CA044D41-E354-4BDB-B133-428C70F9D1E5}">
  <ds:schemaRefs/>
</ds:datastoreItem>
</file>

<file path=customXml/itemProps62.xml><?xml version="1.0" encoding="utf-8"?>
<ds:datastoreItem xmlns:ds="http://schemas.openxmlformats.org/officeDocument/2006/customXml" ds:itemID="{378A0B30-3D84-4092-83E6-1F3115370405}">
  <ds:schemaRefs/>
</ds:datastoreItem>
</file>

<file path=customXml/itemProps63.xml><?xml version="1.0" encoding="utf-8"?>
<ds:datastoreItem xmlns:ds="http://schemas.openxmlformats.org/officeDocument/2006/customXml" ds:itemID="{C9EF827B-0667-49F3-88AF-6D729694241C}">
  <ds:schemaRefs/>
</ds:datastoreItem>
</file>

<file path=customXml/itemProps64.xml><?xml version="1.0" encoding="utf-8"?>
<ds:datastoreItem xmlns:ds="http://schemas.openxmlformats.org/officeDocument/2006/customXml" ds:itemID="{878843DC-09F0-4AA4-8585-E9E3104DB99E}">
  <ds:schemaRefs/>
</ds:datastoreItem>
</file>

<file path=customXml/itemProps65.xml><?xml version="1.0" encoding="utf-8"?>
<ds:datastoreItem xmlns:ds="http://schemas.openxmlformats.org/officeDocument/2006/customXml" ds:itemID="{A26E5499-5F7F-4E9B-971F-48B036C8EE84}">
  <ds:schemaRefs/>
</ds:datastoreItem>
</file>

<file path=customXml/itemProps66.xml><?xml version="1.0" encoding="utf-8"?>
<ds:datastoreItem xmlns:ds="http://schemas.openxmlformats.org/officeDocument/2006/customXml" ds:itemID="{CCD91A97-4C18-4C62-8086-62DA0139A1A2}">
  <ds:schemaRefs/>
</ds:datastoreItem>
</file>

<file path=customXml/itemProps7.xml><?xml version="1.0" encoding="utf-8"?>
<ds:datastoreItem xmlns:ds="http://schemas.openxmlformats.org/officeDocument/2006/customXml" ds:itemID="{0B06733A-AF6D-4B5B-A24E-3B1D47918712}">
  <ds:schemaRefs/>
</ds:datastoreItem>
</file>

<file path=customXml/itemProps8.xml><?xml version="1.0" encoding="utf-8"?>
<ds:datastoreItem xmlns:ds="http://schemas.openxmlformats.org/officeDocument/2006/customXml" ds:itemID="{1BA65BAB-9245-4576-9875-508CF9A6F83F}">
  <ds:schemaRefs/>
</ds:datastoreItem>
</file>

<file path=customXml/itemProps9.xml><?xml version="1.0" encoding="utf-8"?>
<ds:datastoreItem xmlns:ds="http://schemas.openxmlformats.org/officeDocument/2006/customXml" ds:itemID="{B90EC7C6-AE8B-4F88-B6AA-274285CCDEB6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Sweco template</Template>
  <TotalTime>0</TotalTime>
  <Words>699</Words>
  <Application>Microsoft Office PowerPoint</Application>
  <PresentationFormat>Breedbeeld</PresentationFormat>
  <Paragraphs>179</Paragraphs>
  <Slides>30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Sweco Sans</vt:lpstr>
      <vt:lpstr>Arial</vt:lpstr>
      <vt:lpstr>Wingdings</vt:lpstr>
      <vt:lpstr>Blank</vt:lpstr>
      <vt:lpstr>INFOAVOND</vt:lpstr>
      <vt:lpstr>Agenda</vt:lpstr>
      <vt:lpstr>INLEIDING DOOR GEMEENTEBESTUUR</vt:lpstr>
      <vt:lpstr>PARTNERS</vt:lpstr>
      <vt:lpstr>SITUERING VAN HET PROJECTGEBIED</vt:lpstr>
      <vt:lpstr>OORSPRONG VAN HET PROJECT</vt:lpstr>
      <vt:lpstr>KEIBERG &gt; BESTAANDE TOESTAND</vt:lpstr>
      <vt:lpstr>KEIBERG &gt; ONTWORPEN TOESTAND</vt:lpstr>
      <vt:lpstr>NEDERWEG &amp; HAGELKOUTER</vt:lpstr>
      <vt:lpstr>KEIBERG &gt; WEGENIS</vt:lpstr>
      <vt:lpstr>KEIBERG &gt; WEGENIS</vt:lpstr>
      <vt:lpstr>KEIBERG &gt; WEGENIS</vt:lpstr>
      <vt:lpstr>KEIBERG &gt; WEGENIS</vt:lpstr>
      <vt:lpstr>KEIBERG &gt; WEGENIS</vt:lpstr>
      <vt:lpstr>KEIBERG &gt; WEGENIS</vt:lpstr>
      <vt:lpstr>KEIBERG &gt; WEGENIS</vt:lpstr>
      <vt:lpstr>WINDGAT &gt; BESTAANDE TOESTAND</vt:lpstr>
      <vt:lpstr>WINDGAT &gt; BESTAANDE TOESTAND</vt:lpstr>
      <vt:lpstr>WINDGAT &gt; ONTWORPEN TOESTAND</vt:lpstr>
      <vt:lpstr>WINDGAT &gt; ONTWORPEN TOESTAND</vt:lpstr>
      <vt:lpstr>WINDGAT &gt; ONTWORPEN TOESTAND</vt:lpstr>
      <vt:lpstr>WINDGAT &gt; ONTWORPEN TOESTAND</vt:lpstr>
      <vt:lpstr>WINDGAT &gt; ONTWORPEN TOESTAND</vt:lpstr>
      <vt:lpstr>WINDGAT &gt; ONTWORPEN TOESTAND</vt:lpstr>
      <vt:lpstr>WINDGAT &gt; ONTWORPEN TOESTAND</vt:lpstr>
      <vt:lpstr>WINDGAT &gt; ONTWORPEN TOESTAND</vt:lpstr>
      <vt:lpstr>COMMUNICATIETRAJECT / PLANNING</vt:lpstr>
      <vt:lpstr>PowerPoint-presentatie</vt:lpstr>
      <vt:lpstr>Nutsleidingen</vt:lpstr>
      <vt:lpstr>VRAGEN?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2022-09-14T10:05:53Z</dcterms:created>
  <dcterms:modified xsi:type="dcterms:W3CDTF">2022-12-20T07:31:58Z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omnidocs.com</vt:lpwstr>
  </property>
  <property fmtid="{D5CDD505-2E9C-101B-9397-08002B2CF9AE}" pid="3" name="TemplafyTenantId">
    <vt:lpwstr>sweco</vt:lpwstr>
  </property>
  <property fmtid="{D5CDD505-2E9C-101B-9397-08002B2CF9AE}" pid="4" name="TemplafyTemplateId">
    <vt:lpwstr>637570323569707219</vt:lpwstr>
  </property>
  <property fmtid="{D5CDD505-2E9C-101B-9397-08002B2CF9AE}" pid="5" name="TemplafyUserProfileId">
    <vt:lpwstr>637790366475637793</vt:lpwstr>
  </property>
  <property fmtid="{D5CDD505-2E9C-101B-9397-08002B2CF9AE}" pid="6" name="TemplafyLanguageCode">
    <vt:lpwstr>nl-BE</vt:lpwstr>
  </property>
  <property fmtid="{D5CDD505-2E9C-101B-9397-08002B2CF9AE}" pid="7" name="MSIP_Label_43f08ec5-d6d9-4227-8387-ccbfcb3632c4_Enabled">
    <vt:lpwstr>true</vt:lpwstr>
  </property>
  <property fmtid="{D5CDD505-2E9C-101B-9397-08002B2CF9AE}" pid="8" name="MSIP_Label_43f08ec5-d6d9-4227-8387-ccbfcb3632c4_SetDate">
    <vt:lpwstr>2022-12-13T07:04:10Z</vt:lpwstr>
  </property>
  <property fmtid="{D5CDD505-2E9C-101B-9397-08002B2CF9AE}" pid="9" name="MSIP_Label_43f08ec5-d6d9-4227-8387-ccbfcb3632c4_Method">
    <vt:lpwstr>Standard</vt:lpwstr>
  </property>
  <property fmtid="{D5CDD505-2E9C-101B-9397-08002B2CF9AE}" pid="10" name="MSIP_Label_43f08ec5-d6d9-4227-8387-ccbfcb3632c4_Name">
    <vt:lpwstr>Sweco Restricted</vt:lpwstr>
  </property>
  <property fmtid="{D5CDD505-2E9C-101B-9397-08002B2CF9AE}" pid="11" name="MSIP_Label_43f08ec5-d6d9-4227-8387-ccbfcb3632c4_SiteId">
    <vt:lpwstr>b7872ef0-9a00-4c18-8a4a-c7d25c778a9e</vt:lpwstr>
  </property>
  <property fmtid="{D5CDD505-2E9C-101B-9397-08002B2CF9AE}" pid="12" name="MSIP_Label_43f08ec5-d6d9-4227-8387-ccbfcb3632c4_ActionId">
    <vt:lpwstr>5808e91d-651d-4d62-bb49-44397a425447</vt:lpwstr>
  </property>
  <property fmtid="{D5CDD505-2E9C-101B-9397-08002B2CF9AE}" pid="13" name="MSIP_Label_43f08ec5-d6d9-4227-8387-ccbfcb3632c4_ContentBits">
    <vt:lpwstr>0</vt:lpwstr>
  </property>
</Properties>
</file>